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4" r:id="rId1"/>
  </p:sldMasterIdLst>
  <p:sldIdLst>
    <p:sldId id="259" r:id="rId2"/>
  </p:sldIdLst>
  <p:sldSz cx="6858000" cy="9144000" type="letter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Gotham HTF" charset="0"/>
      <p:regular r:id="rId7"/>
      <p:bold r:id="rId8"/>
    </p:embeddedFont>
    <p:embeddedFont>
      <p:font typeface="Gotham HTF Black" charset="0"/>
      <p:bold r:id="rId9"/>
    </p:embeddedFont>
    <p:embeddedFont>
      <p:font typeface="Gotham HTF Book" charset="0"/>
      <p:regular r:id="rId1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92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170"/>
  </p:normalViewPr>
  <p:slideViewPr>
    <p:cSldViewPr snapToGrid="0" snapToObjects="1" showGuides="1">
      <p:cViewPr>
        <p:scale>
          <a:sx n="150" d="100"/>
          <a:sy n="150" d="100"/>
        </p:scale>
        <p:origin x="1554" y="-365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587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56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57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089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7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08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84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0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49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750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0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89450-6D6C-274A-95DB-474DD4720C8A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60360-B404-C844-8651-31E0380F9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039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Gotham HTF Book" pitchFamily="2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Gotham HTF Book" pitchFamily="2" charset="77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4" userDrawn="1">
          <p15:clr>
            <a:srgbClr val="F26B43"/>
          </p15:clr>
        </p15:guide>
        <p15:guide id="2" pos="3906" userDrawn="1">
          <p15:clr>
            <a:srgbClr val="F26B43"/>
          </p15:clr>
        </p15:guide>
        <p15:guide id="3" orient="horz" pos="204" userDrawn="1">
          <p15:clr>
            <a:srgbClr val="F26B43"/>
          </p15:clr>
        </p15:guide>
        <p15:guide id="4" orient="horz" pos="555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svg"/><Relationship Id="rId21" Type="http://schemas.openxmlformats.org/officeDocument/2006/relationships/image" Target="../media/image20.pn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Relationship Id="rId2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 296">
            <a:extLst>
              <a:ext uri="{FF2B5EF4-FFF2-40B4-BE49-F238E27FC236}">
                <a16:creationId xmlns:a16="http://schemas.microsoft.com/office/drawing/2014/main" id="{B3D32CAF-1441-E148-9918-EFB07EE77F2D}"/>
              </a:ext>
            </a:extLst>
          </p:cNvPr>
          <p:cNvSpPr/>
          <p:nvPr/>
        </p:nvSpPr>
        <p:spPr>
          <a:xfrm>
            <a:off x="5231" y="1364843"/>
            <a:ext cx="3436347" cy="777915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43E48FD-31B8-3A4C-9C89-EA98D1E1F038}"/>
              </a:ext>
            </a:extLst>
          </p:cNvPr>
          <p:cNvGrpSpPr/>
          <p:nvPr/>
        </p:nvGrpSpPr>
        <p:grpSpPr>
          <a:xfrm>
            <a:off x="174833" y="1415229"/>
            <a:ext cx="3083641" cy="932942"/>
            <a:chOff x="77212" y="1426835"/>
            <a:chExt cx="3311014" cy="1001733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CB47D13-762E-F54A-99B4-F6006E5FAAD2}"/>
                </a:ext>
              </a:extLst>
            </p:cNvPr>
            <p:cNvGrpSpPr/>
            <p:nvPr/>
          </p:nvGrpSpPr>
          <p:grpSpPr>
            <a:xfrm>
              <a:off x="77212" y="1426835"/>
              <a:ext cx="3311014" cy="108479"/>
              <a:chOff x="77921" y="1426835"/>
              <a:chExt cx="4384558" cy="143651"/>
            </a:xfrm>
          </p:grpSpPr>
          <p:pic>
            <p:nvPicPr>
              <p:cNvPr id="21" name="Graphic 20">
                <a:extLst>
                  <a:ext uri="{FF2B5EF4-FFF2-40B4-BE49-F238E27FC236}">
                    <a16:creationId xmlns:a16="http://schemas.microsoft.com/office/drawing/2014/main" id="{2D755D8F-EAA7-244F-83AF-5147C3E386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43" name="Graphic 1042">
                <a:extLst>
                  <a:ext uri="{FF2B5EF4-FFF2-40B4-BE49-F238E27FC236}">
                    <a16:creationId xmlns:a16="http://schemas.microsoft.com/office/drawing/2014/main" id="{CF06BA06-A38C-084E-BD07-A4A702D25B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44" name="Graphic 1043">
                <a:extLst>
                  <a:ext uri="{FF2B5EF4-FFF2-40B4-BE49-F238E27FC236}">
                    <a16:creationId xmlns:a16="http://schemas.microsoft.com/office/drawing/2014/main" id="{0A73E8AE-2509-EF48-BB1A-77525FA797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45" name="Graphic 1044">
                <a:extLst>
                  <a:ext uri="{FF2B5EF4-FFF2-40B4-BE49-F238E27FC236}">
                    <a16:creationId xmlns:a16="http://schemas.microsoft.com/office/drawing/2014/main" id="{CF60C119-7E11-6242-B21C-4FD37ACEA9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46" name="Graphic 1045">
                <a:extLst>
                  <a:ext uri="{FF2B5EF4-FFF2-40B4-BE49-F238E27FC236}">
                    <a16:creationId xmlns:a16="http://schemas.microsoft.com/office/drawing/2014/main" id="{95BE97DB-0E6D-4040-971A-0E8C6740DF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47" name="Graphic 1046">
                <a:extLst>
                  <a:ext uri="{FF2B5EF4-FFF2-40B4-BE49-F238E27FC236}">
                    <a16:creationId xmlns:a16="http://schemas.microsoft.com/office/drawing/2014/main" id="{31B3E46E-6F28-014C-9650-7CFC1E89A5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48" name="Graphic 1047">
                <a:extLst>
                  <a:ext uri="{FF2B5EF4-FFF2-40B4-BE49-F238E27FC236}">
                    <a16:creationId xmlns:a16="http://schemas.microsoft.com/office/drawing/2014/main" id="{7A8780BE-3D7E-FF4C-9B20-696C2FC30D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3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49" name="Graphic 1048">
                <a:extLst>
                  <a:ext uri="{FF2B5EF4-FFF2-40B4-BE49-F238E27FC236}">
                    <a16:creationId xmlns:a16="http://schemas.microsoft.com/office/drawing/2014/main" id="{8A37AB66-1624-7B4C-80DC-61090E5275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5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0" name="Graphic 1049">
                <a:extLst>
                  <a:ext uri="{FF2B5EF4-FFF2-40B4-BE49-F238E27FC236}">
                    <a16:creationId xmlns:a16="http://schemas.microsoft.com/office/drawing/2014/main" id="{2D5128D6-4D6F-B144-95B1-B7262228CE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08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1" name="Graphic 1050">
                <a:extLst>
                  <a:ext uri="{FF2B5EF4-FFF2-40B4-BE49-F238E27FC236}">
                    <a16:creationId xmlns:a16="http://schemas.microsoft.com/office/drawing/2014/main" id="{3C5C74DF-0BC5-5044-BE40-F657D90A1F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2" name="Graphic 1051">
                <a:extLst>
                  <a:ext uri="{FF2B5EF4-FFF2-40B4-BE49-F238E27FC236}">
                    <a16:creationId xmlns:a16="http://schemas.microsoft.com/office/drawing/2014/main" id="{136D642F-39C7-4647-AB9C-B1683DFDC3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3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3" name="Graphic 1052">
                <a:extLst>
                  <a:ext uri="{FF2B5EF4-FFF2-40B4-BE49-F238E27FC236}">
                    <a16:creationId xmlns:a16="http://schemas.microsoft.com/office/drawing/2014/main" id="{528100E6-3F8E-0A4F-9A43-A44DC85307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46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4" name="Graphic 1053">
                <a:extLst>
                  <a:ext uri="{FF2B5EF4-FFF2-40B4-BE49-F238E27FC236}">
                    <a16:creationId xmlns:a16="http://schemas.microsoft.com/office/drawing/2014/main" id="{64EEC657-22C2-D445-B21A-6E7B5B027D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8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5" name="Graphic 1054">
                <a:extLst>
                  <a:ext uri="{FF2B5EF4-FFF2-40B4-BE49-F238E27FC236}">
                    <a16:creationId xmlns:a16="http://schemas.microsoft.com/office/drawing/2014/main" id="{2341BCB9-53BB-B24B-A7AE-FB274FA949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1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6" name="Graphic 1055">
                <a:extLst>
                  <a:ext uri="{FF2B5EF4-FFF2-40B4-BE49-F238E27FC236}">
                    <a16:creationId xmlns:a16="http://schemas.microsoft.com/office/drawing/2014/main" id="{27A28B3E-3F38-D749-B3AD-137689E491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4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7" name="Graphic 1056">
                <a:extLst>
                  <a:ext uri="{FF2B5EF4-FFF2-40B4-BE49-F238E27FC236}">
                    <a16:creationId xmlns:a16="http://schemas.microsoft.com/office/drawing/2014/main" id="{3CCC2D52-E6AF-6C49-BADC-9BD71D6850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6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8" name="Graphic 1057">
                <a:extLst>
                  <a:ext uri="{FF2B5EF4-FFF2-40B4-BE49-F238E27FC236}">
                    <a16:creationId xmlns:a16="http://schemas.microsoft.com/office/drawing/2014/main" id="{38FE1554-D4DF-5C43-8FC8-72B9ABA906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9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59" name="Graphic 1058">
                <a:extLst>
                  <a:ext uri="{FF2B5EF4-FFF2-40B4-BE49-F238E27FC236}">
                    <a16:creationId xmlns:a16="http://schemas.microsoft.com/office/drawing/2014/main" id="{F2C085B1-CA12-7040-BC07-51E174B73A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1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0" name="Graphic 1059">
                <a:extLst>
                  <a:ext uri="{FF2B5EF4-FFF2-40B4-BE49-F238E27FC236}">
                    <a16:creationId xmlns:a16="http://schemas.microsoft.com/office/drawing/2014/main" id="{F33745A0-6F3B-FE4F-9460-D0C143118A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4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1" name="Graphic 1060">
                <a:extLst>
                  <a:ext uri="{FF2B5EF4-FFF2-40B4-BE49-F238E27FC236}">
                    <a16:creationId xmlns:a16="http://schemas.microsoft.com/office/drawing/2014/main" id="{C1FC3CEE-1D2A-BA46-82BA-1541EF8CDA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7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2" name="Graphic 1061">
                <a:extLst>
                  <a:ext uri="{FF2B5EF4-FFF2-40B4-BE49-F238E27FC236}">
                    <a16:creationId xmlns:a16="http://schemas.microsoft.com/office/drawing/2014/main" id="{094E54F3-00FE-B349-BDA2-76FFDD562C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59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3" name="Graphic 1062">
                <a:extLst>
                  <a:ext uri="{FF2B5EF4-FFF2-40B4-BE49-F238E27FC236}">
                    <a16:creationId xmlns:a16="http://schemas.microsoft.com/office/drawing/2014/main" id="{B7BA3576-4100-0F47-BEAD-AB33180D8D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72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4" name="Graphic 1063">
                <a:extLst>
                  <a:ext uri="{FF2B5EF4-FFF2-40B4-BE49-F238E27FC236}">
                    <a16:creationId xmlns:a16="http://schemas.microsoft.com/office/drawing/2014/main" id="{9293F35D-0BC4-684C-B076-1605A66641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4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5" name="Graphic 1064">
                <a:extLst>
                  <a:ext uri="{FF2B5EF4-FFF2-40B4-BE49-F238E27FC236}">
                    <a16:creationId xmlns:a16="http://schemas.microsoft.com/office/drawing/2014/main" id="{8ADF6A2A-2047-094C-AF28-6E09080F55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97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6" name="Graphic 1065">
                <a:extLst>
                  <a:ext uri="{FF2B5EF4-FFF2-40B4-BE49-F238E27FC236}">
                    <a16:creationId xmlns:a16="http://schemas.microsoft.com/office/drawing/2014/main" id="{0076BBCC-E36E-9A47-9C93-0EA6F02E6E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7" name="Graphic 1066">
                <a:extLst>
                  <a:ext uri="{FF2B5EF4-FFF2-40B4-BE49-F238E27FC236}">
                    <a16:creationId xmlns:a16="http://schemas.microsoft.com/office/drawing/2014/main" id="{A986BF2C-0924-D44C-AF8C-2A3D6E7283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2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8" name="Graphic 1067">
                <a:extLst>
                  <a:ext uri="{FF2B5EF4-FFF2-40B4-BE49-F238E27FC236}">
                    <a16:creationId xmlns:a16="http://schemas.microsoft.com/office/drawing/2014/main" id="{0A20063E-6462-BC45-8238-0B980F8F17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35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69" name="Graphic 1068">
                <a:extLst>
                  <a:ext uri="{FF2B5EF4-FFF2-40B4-BE49-F238E27FC236}">
                    <a16:creationId xmlns:a16="http://schemas.microsoft.com/office/drawing/2014/main" id="{DC7AEF47-92C9-EC40-9208-DA92241EC6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47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70" name="Graphic 1069">
                <a:extLst>
                  <a:ext uri="{FF2B5EF4-FFF2-40B4-BE49-F238E27FC236}">
                    <a16:creationId xmlns:a16="http://schemas.microsoft.com/office/drawing/2014/main" id="{AF566AF9-3BB6-C047-A5E3-589CF50AF8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0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71" name="Graphic 1070">
                <a:extLst>
                  <a:ext uri="{FF2B5EF4-FFF2-40B4-BE49-F238E27FC236}">
                    <a16:creationId xmlns:a16="http://schemas.microsoft.com/office/drawing/2014/main" id="{51D340BF-6C96-014E-B426-80B11FF57A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73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72" name="Graphic 1071">
                <a:extLst>
                  <a:ext uri="{FF2B5EF4-FFF2-40B4-BE49-F238E27FC236}">
                    <a16:creationId xmlns:a16="http://schemas.microsoft.com/office/drawing/2014/main" id="{81DB8F85-07D2-BB4B-9BBB-FA1FDAFC22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85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73" name="Graphic 1072">
                <a:extLst>
                  <a:ext uri="{FF2B5EF4-FFF2-40B4-BE49-F238E27FC236}">
                    <a16:creationId xmlns:a16="http://schemas.microsoft.com/office/drawing/2014/main" id="{514052DF-EE00-D743-8D31-C0E0D2E77E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983906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74" name="Graphic 1073">
                <a:extLst>
                  <a:ext uri="{FF2B5EF4-FFF2-40B4-BE49-F238E27FC236}">
                    <a16:creationId xmlns:a16="http://schemas.microsoft.com/office/drawing/2014/main" id="{FC2D823A-9E67-5347-A4F1-FB52038B7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106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75" name="Graphic 1074">
                <a:extLst>
                  <a:ext uri="{FF2B5EF4-FFF2-40B4-BE49-F238E27FC236}">
                    <a16:creationId xmlns:a16="http://schemas.microsoft.com/office/drawing/2014/main" id="{4F9AD2A0-7754-F644-BACE-66D291E8EE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232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76" name="Graphic 1075">
                <a:extLst>
                  <a:ext uri="{FF2B5EF4-FFF2-40B4-BE49-F238E27FC236}">
                    <a16:creationId xmlns:a16="http://schemas.microsoft.com/office/drawing/2014/main" id="{0402D0AF-296F-334D-ABA8-BBA78E84CD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358873" y="1426835"/>
                <a:ext cx="103606" cy="142785"/>
              </a:xfrm>
              <a:prstGeom prst="rect">
                <a:avLst/>
              </a:prstGeom>
            </p:spPr>
          </p:pic>
        </p:grpSp>
        <p:grpSp>
          <p:nvGrpSpPr>
            <p:cNvPr id="1077" name="Group 1076">
              <a:extLst>
                <a:ext uri="{FF2B5EF4-FFF2-40B4-BE49-F238E27FC236}">
                  <a16:creationId xmlns:a16="http://schemas.microsoft.com/office/drawing/2014/main" id="{74C25D42-B9D0-C743-AA4C-09E27BBA26E5}"/>
                </a:ext>
              </a:extLst>
            </p:cNvPr>
            <p:cNvGrpSpPr/>
            <p:nvPr/>
          </p:nvGrpSpPr>
          <p:grpSpPr>
            <a:xfrm>
              <a:off x="77212" y="1554443"/>
              <a:ext cx="3311014" cy="108479"/>
              <a:chOff x="77921" y="1426835"/>
              <a:chExt cx="4384558" cy="143651"/>
            </a:xfrm>
          </p:grpSpPr>
          <p:pic>
            <p:nvPicPr>
              <p:cNvPr id="1078" name="Graphic 1077">
                <a:extLst>
                  <a:ext uri="{FF2B5EF4-FFF2-40B4-BE49-F238E27FC236}">
                    <a16:creationId xmlns:a16="http://schemas.microsoft.com/office/drawing/2014/main" id="{5579B86E-8984-DA4B-9E18-7FA64164F5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79" name="Graphic 1078">
                <a:extLst>
                  <a:ext uri="{FF2B5EF4-FFF2-40B4-BE49-F238E27FC236}">
                    <a16:creationId xmlns:a16="http://schemas.microsoft.com/office/drawing/2014/main" id="{37E77886-0CB7-C64B-A13C-D17459CE42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0" name="Graphic 1079">
                <a:extLst>
                  <a:ext uri="{FF2B5EF4-FFF2-40B4-BE49-F238E27FC236}">
                    <a16:creationId xmlns:a16="http://schemas.microsoft.com/office/drawing/2014/main" id="{BBB44604-F330-974A-8E5A-AB50B7A46C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1" name="Graphic 1080">
                <a:extLst>
                  <a:ext uri="{FF2B5EF4-FFF2-40B4-BE49-F238E27FC236}">
                    <a16:creationId xmlns:a16="http://schemas.microsoft.com/office/drawing/2014/main" id="{4E964E8C-B5F9-F54A-B11D-B600C2ECFB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2" name="Graphic 1081">
                <a:extLst>
                  <a:ext uri="{FF2B5EF4-FFF2-40B4-BE49-F238E27FC236}">
                    <a16:creationId xmlns:a16="http://schemas.microsoft.com/office/drawing/2014/main" id="{F858D0B0-646B-934F-AAD3-82E3033172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3" name="Graphic 1082">
                <a:extLst>
                  <a:ext uri="{FF2B5EF4-FFF2-40B4-BE49-F238E27FC236}">
                    <a16:creationId xmlns:a16="http://schemas.microsoft.com/office/drawing/2014/main" id="{E1FB6D76-7019-2C40-A1AF-035FBC06CB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4" name="Graphic 1083">
                <a:extLst>
                  <a:ext uri="{FF2B5EF4-FFF2-40B4-BE49-F238E27FC236}">
                    <a16:creationId xmlns:a16="http://schemas.microsoft.com/office/drawing/2014/main" id="{15FA320F-C439-7047-8CE9-3D482E21CB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3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5" name="Graphic 1084">
                <a:extLst>
                  <a:ext uri="{FF2B5EF4-FFF2-40B4-BE49-F238E27FC236}">
                    <a16:creationId xmlns:a16="http://schemas.microsoft.com/office/drawing/2014/main" id="{6EE6E3F4-C3BB-6F42-B8D8-9FB9485832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5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6" name="Graphic 1085">
                <a:extLst>
                  <a:ext uri="{FF2B5EF4-FFF2-40B4-BE49-F238E27FC236}">
                    <a16:creationId xmlns:a16="http://schemas.microsoft.com/office/drawing/2014/main" id="{3DE50533-331B-0244-892F-B2B878B51D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08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7" name="Graphic 1086">
                <a:extLst>
                  <a:ext uri="{FF2B5EF4-FFF2-40B4-BE49-F238E27FC236}">
                    <a16:creationId xmlns:a16="http://schemas.microsoft.com/office/drawing/2014/main" id="{B800AC5B-A881-FA49-B125-0FF220FFD7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8" name="Graphic 1087">
                <a:extLst>
                  <a:ext uri="{FF2B5EF4-FFF2-40B4-BE49-F238E27FC236}">
                    <a16:creationId xmlns:a16="http://schemas.microsoft.com/office/drawing/2014/main" id="{DC953B68-4896-9A42-A88F-8069229E22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3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89" name="Graphic 1088">
                <a:extLst>
                  <a:ext uri="{FF2B5EF4-FFF2-40B4-BE49-F238E27FC236}">
                    <a16:creationId xmlns:a16="http://schemas.microsoft.com/office/drawing/2014/main" id="{A483DB51-5BA7-634B-81A4-33D99F25D0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46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0" name="Graphic 1089">
                <a:extLst>
                  <a:ext uri="{FF2B5EF4-FFF2-40B4-BE49-F238E27FC236}">
                    <a16:creationId xmlns:a16="http://schemas.microsoft.com/office/drawing/2014/main" id="{53524912-7E63-2548-B22E-15D9DD2FCC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8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1" name="Graphic 1090">
                <a:extLst>
                  <a:ext uri="{FF2B5EF4-FFF2-40B4-BE49-F238E27FC236}">
                    <a16:creationId xmlns:a16="http://schemas.microsoft.com/office/drawing/2014/main" id="{DC99A1F4-53BE-6740-85A4-34A6D56141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1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2" name="Graphic 1091">
                <a:extLst>
                  <a:ext uri="{FF2B5EF4-FFF2-40B4-BE49-F238E27FC236}">
                    <a16:creationId xmlns:a16="http://schemas.microsoft.com/office/drawing/2014/main" id="{DD8777C3-8AE4-8849-B319-7625DC92D5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4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3" name="Graphic 1092">
                <a:extLst>
                  <a:ext uri="{FF2B5EF4-FFF2-40B4-BE49-F238E27FC236}">
                    <a16:creationId xmlns:a16="http://schemas.microsoft.com/office/drawing/2014/main" id="{DE9713C1-A0C4-0C44-9571-37A04B3AFA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6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4" name="Graphic 1093">
                <a:extLst>
                  <a:ext uri="{FF2B5EF4-FFF2-40B4-BE49-F238E27FC236}">
                    <a16:creationId xmlns:a16="http://schemas.microsoft.com/office/drawing/2014/main" id="{EBF05B5B-BAF0-1447-84C4-95DB5BEE8D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9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5" name="Graphic 1094">
                <a:extLst>
                  <a:ext uri="{FF2B5EF4-FFF2-40B4-BE49-F238E27FC236}">
                    <a16:creationId xmlns:a16="http://schemas.microsoft.com/office/drawing/2014/main" id="{36DA53A5-7267-7241-8144-9F1F386890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1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6" name="Graphic 1095">
                <a:extLst>
                  <a:ext uri="{FF2B5EF4-FFF2-40B4-BE49-F238E27FC236}">
                    <a16:creationId xmlns:a16="http://schemas.microsoft.com/office/drawing/2014/main" id="{1957FF82-13BE-6D42-B242-1DEB639E30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4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7" name="Graphic 1096">
                <a:extLst>
                  <a:ext uri="{FF2B5EF4-FFF2-40B4-BE49-F238E27FC236}">
                    <a16:creationId xmlns:a16="http://schemas.microsoft.com/office/drawing/2014/main" id="{438A4FCC-BEF2-8C47-85AD-01E7A5E183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7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8" name="Graphic 1097">
                <a:extLst>
                  <a:ext uri="{FF2B5EF4-FFF2-40B4-BE49-F238E27FC236}">
                    <a16:creationId xmlns:a16="http://schemas.microsoft.com/office/drawing/2014/main" id="{46614C34-618D-5C48-888B-6D767CFA1A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59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099" name="Graphic 1098">
                <a:extLst>
                  <a:ext uri="{FF2B5EF4-FFF2-40B4-BE49-F238E27FC236}">
                    <a16:creationId xmlns:a16="http://schemas.microsoft.com/office/drawing/2014/main" id="{AE77CF0E-7C01-654D-926A-E4FBC0065E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72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0" name="Graphic 1099">
                <a:extLst>
                  <a:ext uri="{FF2B5EF4-FFF2-40B4-BE49-F238E27FC236}">
                    <a16:creationId xmlns:a16="http://schemas.microsoft.com/office/drawing/2014/main" id="{451310E8-ADEF-9545-A4B8-033790CF1D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4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1" name="Graphic 1100">
                <a:extLst>
                  <a:ext uri="{FF2B5EF4-FFF2-40B4-BE49-F238E27FC236}">
                    <a16:creationId xmlns:a16="http://schemas.microsoft.com/office/drawing/2014/main" id="{CCF34CC1-5B51-2B4A-A407-F62F07C8AB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97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2" name="Graphic 1101">
                <a:extLst>
                  <a:ext uri="{FF2B5EF4-FFF2-40B4-BE49-F238E27FC236}">
                    <a16:creationId xmlns:a16="http://schemas.microsoft.com/office/drawing/2014/main" id="{BB62B1F3-50D0-D643-ACA1-6CAC59F2B5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3" name="Graphic 1102">
                <a:extLst>
                  <a:ext uri="{FF2B5EF4-FFF2-40B4-BE49-F238E27FC236}">
                    <a16:creationId xmlns:a16="http://schemas.microsoft.com/office/drawing/2014/main" id="{D329D275-E748-724E-9365-F8D16500AE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2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4" name="Graphic 1103">
                <a:extLst>
                  <a:ext uri="{FF2B5EF4-FFF2-40B4-BE49-F238E27FC236}">
                    <a16:creationId xmlns:a16="http://schemas.microsoft.com/office/drawing/2014/main" id="{1993E750-3ACA-8A42-B638-F0C47DD45E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35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5" name="Graphic 1104">
                <a:extLst>
                  <a:ext uri="{FF2B5EF4-FFF2-40B4-BE49-F238E27FC236}">
                    <a16:creationId xmlns:a16="http://schemas.microsoft.com/office/drawing/2014/main" id="{2DBBCF2B-9D28-5348-AC63-DB155D2FFC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47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6" name="Graphic 1105">
                <a:extLst>
                  <a:ext uri="{FF2B5EF4-FFF2-40B4-BE49-F238E27FC236}">
                    <a16:creationId xmlns:a16="http://schemas.microsoft.com/office/drawing/2014/main" id="{F09F10E9-C905-4249-AFA1-E677A9ACE5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0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7" name="Graphic 1106">
                <a:extLst>
                  <a:ext uri="{FF2B5EF4-FFF2-40B4-BE49-F238E27FC236}">
                    <a16:creationId xmlns:a16="http://schemas.microsoft.com/office/drawing/2014/main" id="{7B4583A3-0FE4-074D-A7AB-FE29183727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73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8" name="Graphic 1107">
                <a:extLst>
                  <a:ext uri="{FF2B5EF4-FFF2-40B4-BE49-F238E27FC236}">
                    <a16:creationId xmlns:a16="http://schemas.microsoft.com/office/drawing/2014/main" id="{72253D4D-69DE-6D4D-8EAC-2AAC335C1E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85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09" name="Graphic 1108">
                <a:extLst>
                  <a:ext uri="{FF2B5EF4-FFF2-40B4-BE49-F238E27FC236}">
                    <a16:creationId xmlns:a16="http://schemas.microsoft.com/office/drawing/2014/main" id="{A16FA802-D1B3-2849-803F-40857D5E42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983906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10" name="Graphic 1109">
                <a:extLst>
                  <a:ext uri="{FF2B5EF4-FFF2-40B4-BE49-F238E27FC236}">
                    <a16:creationId xmlns:a16="http://schemas.microsoft.com/office/drawing/2014/main" id="{4D9814A4-4FCF-F544-9D66-6811F286A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106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11" name="Graphic 1110">
                <a:extLst>
                  <a:ext uri="{FF2B5EF4-FFF2-40B4-BE49-F238E27FC236}">
                    <a16:creationId xmlns:a16="http://schemas.microsoft.com/office/drawing/2014/main" id="{9FE09522-B7F5-E748-A3E3-BBCD9BC361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232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12" name="Graphic 1111">
                <a:extLst>
                  <a:ext uri="{FF2B5EF4-FFF2-40B4-BE49-F238E27FC236}">
                    <a16:creationId xmlns:a16="http://schemas.microsoft.com/office/drawing/2014/main" id="{73ED371C-47D2-BD48-93B0-898A19C4EA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358873" y="1426835"/>
                <a:ext cx="103606" cy="142785"/>
              </a:xfrm>
              <a:prstGeom prst="rect">
                <a:avLst/>
              </a:prstGeom>
            </p:spPr>
          </p:pic>
        </p:grpSp>
        <p:grpSp>
          <p:nvGrpSpPr>
            <p:cNvPr id="1113" name="Group 1112">
              <a:extLst>
                <a:ext uri="{FF2B5EF4-FFF2-40B4-BE49-F238E27FC236}">
                  <a16:creationId xmlns:a16="http://schemas.microsoft.com/office/drawing/2014/main" id="{FBD065E4-B513-3B42-8079-7457CED034E2}"/>
                </a:ext>
              </a:extLst>
            </p:cNvPr>
            <p:cNvGrpSpPr/>
            <p:nvPr/>
          </p:nvGrpSpPr>
          <p:grpSpPr>
            <a:xfrm>
              <a:off x="77212" y="1682051"/>
              <a:ext cx="3311014" cy="108479"/>
              <a:chOff x="77921" y="1426835"/>
              <a:chExt cx="4384558" cy="143651"/>
            </a:xfrm>
          </p:grpSpPr>
          <p:pic>
            <p:nvPicPr>
              <p:cNvPr id="1114" name="Graphic 1113">
                <a:extLst>
                  <a:ext uri="{FF2B5EF4-FFF2-40B4-BE49-F238E27FC236}">
                    <a16:creationId xmlns:a16="http://schemas.microsoft.com/office/drawing/2014/main" id="{38E2036E-EDA2-AC45-904E-CB4A52D9D6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15" name="Graphic 1114">
                <a:extLst>
                  <a:ext uri="{FF2B5EF4-FFF2-40B4-BE49-F238E27FC236}">
                    <a16:creationId xmlns:a16="http://schemas.microsoft.com/office/drawing/2014/main" id="{CECFAFD3-7FFA-9B45-B0A2-0448C65DD6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16" name="Graphic 1115">
                <a:extLst>
                  <a:ext uri="{FF2B5EF4-FFF2-40B4-BE49-F238E27FC236}">
                    <a16:creationId xmlns:a16="http://schemas.microsoft.com/office/drawing/2014/main" id="{2EEFA0D1-FF41-1247-852F-1EAC4D0FEA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17" name="Graphic 1116">
                <a:extLst>
                  <a:ext uri="{FF2B5EF4-FFF2-40B4-BE49-F238E27FC236}">
                    <a16:creationId xmlns:a16="http://schemas.microsoft.com/office/drawing/2014/main" id="{B1C970B5-1DFA-3541-B6EB-F5BDFE1B70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18" name="Graphic 1117">
                <a:extLst>
                  <a:ext uri="{FF2B5EF4-FFF2-40B4-BE49-F238E27FC236}">
                    <a16:creationId xmlns:a16="http://schemas.microsoft.com/office/drawing/2014/main" id="{6D67ABDF-5857-644A-ACCA-988AC974A3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19" name="Graphic 1118">
                <a:extLst>
                  <a:ext uri="{FF2B5EF4-FFF2-40B4-BE49-F238E27FC236}">
                    <a16:creationId xmlns:a16="http://schemas.microsoft.com/office/drawing/2014/main" id="{E2CC3DC1-A531-1C4C-A10E-2F87BC36D8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0" name="Graphic 1119">
                <a:extLst>
                  <a:ext uri="{FF2B5EF4-FFF2-40B4-BE49-F238E27FC236}">
                    <a16:creationId xmlns:a16="http://schemas.microsoft.com/office/drawing/2014/main" id="{7E1A0E1C-539C-FE43-907F-CE12B7649D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3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1" name="Graphic 1120">
                <a:extLst>
                  <a:ext uri="{FF2B5EF4-FFF2-40B4-BE49-F238E27FC236}">
                    <a16:creationId xmlns:a16="http://schemas.microsoft.com/office/drawing/2014/main" id="{0C38E5BF-11BC-074D-8B82-E3A656CD7F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5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2" name="Graphic 1121">
                <a:extLst>
                  <a:ext uri="{FF2B5EF4-FFF2-40B4-BE49-F238E27FC236}">
                    <a16:creationId xmlns:a16="http://schemas.microsoft.com/office/drawing/2014/main" id="{4B8283E2-A63F-2042-85D1-8573E55615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08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3" name="Graphic 1122">
                <a:extLst>
                  <a:ext uri="{FF2B5EF4-FFF2-40B4-BE49-F238E27FC236}">
                    <a16:creationId xmlns:a16="http://schemas.microsoft.com/office/drawing/2014/main" id="{DA1DF2C2-AB95-2944-9799-494EBB5537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4" name="Graphic 1123">
                <a:extLst>
                  <a:ext uri="{FF2B5EF4-FFF2-40B4-BE49-F238E27FC236}">
                    <a16:creationId xmlns:a16="http://schemas.microsoft.com/office/drawing/2014/main" id="{81562CB1-E727-2745-9DFE-51260F02FB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3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5" name="Graphic 1124">
                <a:extLst>
                  <a:ext uri="{FF2B5EF4-FFF2-40B4-BE49-F238E27FC236}">
                    <a16:creationId xmlns:a16="http://schemas.microsoft.com/office/drawing/2014/main" id="{5D8DE859-CBCF-C34D-AD43-07EAD422A6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46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6" name="Graphic 1125">
                <a:extLst>
                  <a:ext uri="{FF2B5EF4-FFF2-40B4-BE49-F238E27FC236}">
                    <a16:creationId xmlns:a16="http://schemas.microsoft.com/office/drawing/2014/main" id="{02B574D6-1836-9545-B629-33FD722923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8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7" name="Graphic 1126">
                <a:extLst>
                  <a:ext uri="{FF2B5EF4-FFF2-40B4-BE49-F238E27FC236}">
                    <a16:creationId xmlns:a16="http://schemas.microsoft.com/office/drawing/2014/main" id="{EFFBB7AC-7A14-7C47-A961-A56FE8D15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1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8" name="Graphic 1127">
                <a:extLst>
                  <a:ext uri="{FF2B5EF4-FFF2-40B4-BE49-F238E27FC236}">
                    <a16:creationId xmlns:a16="http://schemas.microsoft.com/office/drawing/2014/main" id="{22DCFC67-281D-9846-AC7F-DB8593D582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4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29" name="Graphic 1128">
                <a:extLst>
                  <a:ext uri="{FF2B5EF4-FFF2-40B4-BE49-F238E27FC236}">
                    <a16:creationId xmlns:a16="http://schemas.microsoft.com/office/drawing/2014/main" id="{8F52E3BC-CEC5-5A45-82E8-17C17E7304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6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0" name="Graphic 1129">
                <a:extLst>
                  <a:ext uri="{FF2B5EF4-FFF2-40B4-BE49-F238E27FC236}">
                    <a16:creationId xmlns:a16="http://schemas.microsoft.com/office/drawing/2014/main" id="{3D7170D2-F693-084C-ADDC-C1B3AA5BA4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9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1" name="Graphic 1130">
                <a:extLst>
                  <a:ext uri="{FF2B5EF4-FFF2-40B4-BE49-F238E27FC236}">
                    <a16:creationId xmlns:a16="http://schemas.microsoft.com/office/drawing/2014/main" id="{B2378DB9-0E7C-5946-A112-C78C420BDE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1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2" name="Graphic 1131">
                <a:extLst>
                  <a:ext uri="{FF2B5EF4-FFF2-40B4-BE49-F238E27FC236}">
                    <a16:creationId xmlns:a16="http://schemas.microsoft.com/office/drawing/2014/main" id="{2057F3F1-B869-5748-A465-BD87E4F1A2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4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3" name="Graphic 1132">
                <a:extLst>
                  <a:ext uri="{FF2B5EF4-FFF2-40B4-BE49-F238E27FC236}">
                    <a16:creationId xmlns:a16="http://schemas.microsoft.com/office/drawing/2014/main" id="{626B7B4D-E8D7-5948-A6E3-5C9867C230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7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4" name="Graphic 1133">
                <a:extLst>
                  <a:ext uri="{FF2B5EF4-FFF2-40B4-BE49-F238E27FC236}">
                    <a16:creationId xmlns:a16="http://schemas.microsoft.com/office/drawing/2014/main" id="{063A0545-7212-F941-A0EA-DD05DDD3E8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59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5" name="Graphic 1134">
                <a:extLst>
                  <a:ext uri="{FF2B5EF4-FFF2-40B4-BE49-F238E27FC236}">
                    <a16:creationId xmlns:a16="http://schemas.microsoft.com/office/drawing/2014/main" id="{3007A1DE-0C6A-EE4A-A851-E9809D7A2E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72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6" name="Graphic 1135">
                <a:extLst>
                  <a:ext uri="{FF2B5EF4-FFF2-40B4-BE49-F238E27FC236}">
                    <a16:creationId xmlns:a16="http://schemas.microsoft.com/office/drawing/2014/main" id="{A969FE4E-6E0F-C041-B275-FE654E4466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4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7" name="Graphic 1136">
                <a:extLst>
                  <a:ext uri="{FF2B5EF4-FFF2-40B4-BE49-F238E27FC236}">
                    <a16:creationId xmlns:a16="http://schemas.microsoft.com/office/drawing/2014/main" id="{0D836962-D332-0A4A-942F-F7C6AB5FCF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97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8" name="Graphic 1137">
                <a:extLst>
                  <a:ext uri="{FF2B5EF4-FFF2-40B4-BE49-F238E27FC236}">
                    <a16:creationId xmlns:a16="http://schemas.microsoft.com/office/drawing/2014/main" id="{67A226B7-E42B-3842-9407-8141D7ABE0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39" name="Graphic 1138">
                <a:extLst>
                  <a:ext uri="{FF2B5EF4-FFF2-40B4-BE49-F238E27FC236}">
                    <a16:creationId xmlns:a16="http://schemas.microsoft.com/office/drawing/2014/main" id="{A0CF6236-5A5B-6F48-B0CB-3213206B84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2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40" name="Graphic 1139">
                <a:extLst>
                  <a:ext uri="{FF2B5EF4-FFF2-40B4-BE49-F238E27FC236}">
                    <a16:creationId xmlns:a16="http://schemas.microsoft.com/office/drawing/2014/main" id="{4AEA16E9-6ABF-4948-A6AA-CF19EAB8C4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35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41" name="Graphic 1140">
                <a:extLst>
                  <a:ext uri="{FF2B5EF4-FFF2-40B4-BE49-F238E27FC236}">
                    <a16:creationId xmlns:a16="http://schemas.microsoft.com/office/drawing/2014/main" id="{B9ABB18F-A6B7-B24D-AA49-2FCA4A81D2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47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42" name="Graphic 1141">
                <a:extLst>
                  <a:ext uri="{FF2B5EF4-FFF2-40B4-BE49-F238E27FC236}">
                    <a16:creationId xmlns:a16="http://schemas.microsoft.com/office/drawing/2014/main" id="{C856255C-144C-5B41-B98A-63D0A7301E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0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43" name="Graphic 1142">
                <a:extLst>
                  <a:ext uri="{FF2B5EF4-FFF2-40B4-BE49-F238E27FC236}">
                    <a16:creationId xmlns:a16="http://schemas.microsoft.com/office/drawing/2014/main" id="{2BA662EC-2D9B-674B-A61F-9395A329AD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73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44" name="Graphic 1143">
                <a:extLst>
                  <a:ext uri="{FF2B5EF4-FFF2-40B4-BE49-F238E27FC236}">
                    <a16:creationId xmlns:a16="http://schemas.microsoft.com/office/drawing/2014/main" id="{6DBF0A1C-670E-5940-B46C-9EE53A2F1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85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45" name="Graphic 1144">
                <a:extLst>
                  <a:ext uri="{FF2B5EF4-FFF2-40B4-BE49-F238E27FC236}">
                    <a16:creationId xmlns:a16="http://schemas.microsoft.com/office/drawing/2014/main" id="{AC1430E8-9011-9A4A-940B-B0BF50B524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983906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46" name="Graphic 1145">
                <a:extLst>
                  <a:ext uri="{FF2B5EF4-FFF2-40B4-BE49-F238E27FC236}">
                    <a16:creationId xmlns:a16="http://schemas.microsoft.com/office/drawing/2014/main" id="{890E9631-D8E5-F64A-9ADA-FEACD88714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106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47" name="Graphic 1146">
                <a:extLst>
                  <a:ext uri="{FF2B5EF4-FFF2-40B4-BE49-F238E27FC236}">
                    <a16:creationId xmlns:a16="http://schemas.microsoft.com/office/drawing/2014/main" id="{6D3BDF3E-9AFC-9748-8F3A-B45D44ACA9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232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48" name="Graphic 1147">
                <a:extLst>
                  <a:ext uri="{FF2B5EF4-FFF2-40B4-BE49-F238E27FC236}">
                    <a16:creationId xmlns:a16="http://schemas.microsoft.com/office/drawing/2014/main" id="{E91F0C4D-FD0C-D54C-B16D-E490AE3233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358873" y="1426835"/>
                <a:ext cx="103606" cy="142785"/>
              </a:xfrm>
              <a:prstGeom prst="rect">
                <a:avLst/>
              </a:prstGeom>
            </p:spPr>
          </p:pic>
        </p:grpSp>
        <p:grpSp>
          <p:nvGrpSpPr>
            <p:cNvPr id="1149" name="Group 1148">
              <a:extLst>
                <a:ext uri="{FF2B5EF4-FFF2-40B4-BE49-F238E27FC236}">
                  <a16:creationId xmlns:a16="http://schemas.microsoft.com/office/drawing/2014/main" id="{E0F34FAC-993F-0340-8029-36410683934F}"/>
                </a:ext>
              </a:extLst>
            </p:cNvPr>
            <p:cNvGrpSpPr/>
            <p:nvPr/>
          </p:nvGrpSpPr>
          <p:grpSpPr>
            <a:xfrm>
              <a:off x="77212" y="1809659"/>
              <a:ext cx="3311014" cy="108479"/>
              <a:chOff x="77921" y="1426835"/>
              <a:chExt cx="4384558" cy="143651"/>
            </a:xfrm>
          </p:grpSpPr>
          <p:pic>
            <p:nvPicPr>
              <p:cNvPr id="1150" name="Graphic 1149">
                <a:extLst>
                  <a:ext uri="{FF2B5EF4-FFF2-40B4-BE49-F238E27FC236}">
                    <a16:creationId xmlns:a16="http://schemas.microsoft.com/office/drawing/2014/main" id="{8BDC37B0-783D-1F4B-BB3C-F6D07DC126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51" name="Graphic 1150">
                <a:extLst>
                  <a:ext uri="{FF2B5EF4-FFF2-40B4-BE49-F238E27FC236}">
                    <a16:creationId xmlns:a16="http://schemas.microsoft.com/office/drawing/2014/main" id="{1537B6C9-4377-F046-AD61-8A98682F9E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52" name="Graphic 1151">
                <a:extLst>
                  <a:ext uri="{FF2B5EF4-FFF2-40B4-BE49-F238E27FC236}">
                    <a16:creationId xmlns:a16="http://schemas.microsoft.com/office/drawing/2014/main" id="{89269548-1CA4-5A40-93D9-3A599BE882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53" name="Graphic 1152">
                <a:extLst>
                  <a:ext uri="{FF2B5EF4-FFF2-40B4-BE49-F238E27FC236}">
                    <a16:creationId xmlns:a16="http://schemas.microsoft.com/office/drawing/2014/main" id="{5E27A894-FC7D-BD44-98AB-3E1AE34C01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54" name="Graphic 1153">
                <a:extLst>
                  <a:ext uri="{FF2B5EF4-FFF2-40B4-BE49-F238E27FC236}">
                    <a16:creationId xmlns:a16="http://schemas.microsoft.com/office/drawing/2014/main" id="{82E55A26-184E-AD4C-A3B5-F74024D84C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55" name="Graphic 1154">
                <a:extLst>
                  <a:ext uri="{FF2B5EF4-FFF2-40B4-BE49-F238E27FC236}">
                    <a16:creationId xmlns:a16="http://schemas.microsoft.com/office/drawing/2014/main" id="{7A711EDB-D290-284D-816A-44636929E9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56" name="Graphic 1155">
                <a:extLst>
                  <a:ext uri="{FF2B5EF4-FFF2-40B4-BE49-F238E27FC236}">
                    <a16:creationId xmlns:a16="http://schemas.microsoft.com/office/drawing/2014/main" id="{785338AC-4BD7-6648-9409-A31C52D064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3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57" name="Graphic 1156">
                <a:extLst>
                  <a:ext uri="{FF2B5EF4-FFF2-40B4-BE49-F238E27FC236}">
                    <a16:creationId xmlns:a16="http://schemas.microsoft.com/office/drawing/2014/main" id="{D684D1D3-6E26-C04C-A8E2-95E82007A7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5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58" name="Graphic 1157">
                <a:extLst>
                  <a:ext uri="{FF2B5EF4-FFF2-40B4-BE49-F238E27FC236}">
                    <a16:creationId xmlns:a16="http://schemas.microsoft.com/office/drawing/2014/main" id="{E1E73A2E-98D0-D346-B844-2B580C721D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08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59" name="Graphic 1158">
                <a:extLst>
                  <a:ext uri="{FF2B5EF4-FFF2-40B4-BE49-F238E27FC236}">
                    <a16:creationId xmlns:a16="http://schemas.microsoft.com/office/drawing/2014/main" id="{B5D07C5E-4AFD-0149-BE71-E77AF42CC9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0" name="Graphic 1159">
                <a:extLst>
                  <a:ext uri="{FF2B5EF4-FFF2-40B4-BE49-F238E27FC236}">
                    <a16:creationId xmlns:a16="http://schemas.microsoft.com/office/drawing/2014/main" id="{863D6228-5359-DC4F-9916-DFE27CE378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3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1" name="Graphic 1160">
                <a:extLst>
                  <a:ext uri="{FF2B5EF4-FFF2-40B4-BE49-F238E27FC236}">
                    <a16:creationId xmlns:a16="http://schemas.microsoft.com/office/drawing/2014/main" id="{E5E7FF04-2E14-FE45-B6B5-DF628A8AC0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46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2" name="Graphic 1161">
                <a:extLst>
                  <a:ext uri="{FF2B5EF4-FFF2-40B4-BE49-F238E27FC236}">
                    <a16:creationId xmlns:a16="http://schemas.microsoft.com/office/drawing/2014/main" id="{3C4AAA14-66FF-F245-962C-8220BFA94B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8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3" name="Graphic 1162">
                <a:extLst>
                  <a:ext uri="{FF2B5EF4-FFF2-40B4-BE49-F238E27FC236}">
                    <a16:creationId xmlns:a16="http://schemas.microsoft.com/office/drawing/2014/main" id="{93ED6DE6-6313-4144-9DBC-4CFEF66E0E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1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4" name="Graphic 1163">
                <a:extLst>
                  <a:ext uri="{FF2B5EF4-FFF2-40B4-BE49-F238E27FC236}">
                    <a16:creationId xmlns:a16="http://schemas.microsoft.com/office/drawing/2014/main" id="{D251EFAD-A32D-E749-B337-4C5A7AB0E3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4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5" name="Graphic 1164">
                <a:extLst>
                  <a:ext uri="{FF2B5EF4-FFF2-40B4-BE49-F238E27FC236}">
                    <a16:creationId xmlns:a16="http://schemas.microsoft.com/office/drawing/2014/main" id="{2C010D99-64D5-4640-90E3-BF01B33BDE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6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6" name="Graphic 1165">
                <a:extLst>
                  <a:ext uri="{FF2B5EF4-FFF2-40B4-BE49-F238E27FC236}">
                    <a16:creationId xmlns:a16="http://schemas.microsoft.com/office/drawing/2014/main" id="{F4E5294A-2387-0440-9A88-CAF83885C8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9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7" name="Graphic 1166">
                <a:extLst>
                  <a:ext uri="{FF2B5EF4-FFF2-40B4-BE49-F238E27FC236}">
                    <a16:creationId xmlns:a16="http://schemas.microsoft.com/office/drawing/2014/main" id="{9BC63969-D031-0540-A584-F010C0F737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1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8" name="Graphic 1167">
                <a:extLst>
                  <a:ext uri="{FF2B5EF4-FFF2-40B4-BE49-F238E27FC236}">
                    <a16:creationId xmlns:a16="http://schemas.microsoft.com/office/drawing/2014/main" id="{CD640BDE-BE31-004C-8385-CA0062B839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4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69" name="Graphic 1168">
                <a:extLst>
                  <a:ext uri="{FF2B5EF4-FFF2-40B4-BE49-F238E27FC236}">
                    <a16:creationId xmlns:a16="http://schemas.microsoft.com/office/drawing/2014/main" id="{41ADCBCC-69CA-9748-A1C3-E116BDF900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7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0" name="Graphic 1169">
                <a:extLst>
                  <a:ext uri="{FF2B5EF4-FFF2-40B4-BE49-F238E27FC236}">
                    <a16:creationId xmlns:a16="http://schemas.microsoft.com/office/drawing/2014/main" id="{9040CF20-35A9-C34A-A0F1-BAFE3E870B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59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1" name="Graphic 1170">
                <a:extLst>
                  <a:ext uri="{FF2B5EF4-FFF2-40B4-BE49-F238E27FC236}">
                    <a16:creationId xmlns:a16="http://schemas.microsoft.com/office/drawing/2014/main" id="{D0C004C1-4060-2342-AF4B-905766A6C4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72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2" name="Graphic 1171">
                <a:extLst>
                  <a:ext uri="{FF2B5EF4-FFF2-40B4-BE49-F238E27FC236}">
                    <a16:creationId xmlns:a16="http://schemas.microsoft.com/office/drawing/2014/main" id="{697A1296-7A10-C441-9648-0B53DED96F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4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3" name="Graphic 1172">
                <a:extLst>
                  <a:ext uri="{FF2B5EF4-FFF2-40B4-BE49-F238E27FC236}">
                    <a16:creationId xmlns:a16="http://schemas.microsoft.com/office/drawing/2014/main" id="{4A994253-8F91-BC47-84DE-F6167EF5B0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97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4" name="Graphic 1173">
                <a:extLst>
                  <a:ext uri="{FF2B5EF4-FFF2-40B4-BE49-F238E27FC236}">
                    <a16:creationId xmlns:a16="http://schemas.microsoft.com/office/drawing/2014/main" id="{EDF8249F-AD72-5042-95CF-6B5737204B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5" name="Graphic 1174">
                <a:extLst>
                  <a:ext uri="{FF2B5EF4-FFF2-40B4-BE49-F238E27FC236}">
                    <a16:creationId xmlns:a16="http://schemas.microsoft.com/office/drawing/2014/main" id="{B93F5EAA-5CE0-1B42-B4C4-FABF597C01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2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6" name="Graphic 1175">
                <a:extLst>
                  <a:ext uri="{FF2B5EF4-FFF2-40B4-BE49-F238E27FC236}">
                    <a16:creationId xmlns:a16="http://schemas.microsoft.com/office/drawing/2014/main" id="{2031144C-68D0-3C4C-BEE2-AEB011B200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35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7" name="Graphic 1176">
                <a:extLst>
                  <a:ext uri="{FF2B5EF4-FFF2-40B4-BE49-F238E27FC236}">
                    <a16:creationId xmlns:a16="http://schemas.microsoft.com/office/drawing/2014/main" id="{E087478D-778D-B54C-A2BE-399D261F8D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47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8" name="Graphic 1177">
                <a:extLst>
                  <a:ext uri="{FF2B5EF4-FFF2-40B4-BE49-F238E27FC236}">
                    <a16:creationId xmlns:a16="http://schemas.microsoft.com/office/drawing/2014/main" id="{0A70307A-4BC8-BF4B-8B96-7E9E5FFA7D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0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79" name="Graphic 1178">
                <a:extLst>
                  <a:ext uri="{FF2B5EF4-FFF2-40B4-BE49-F238E27FC236}">
                    <a16:creationId xmlns:a16="http://schemas.microsoft.com/office/drawing/2014/main" id="{436B9301-F480-CD46-9AB8-3CD6AC5699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73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80" name="Graphic 1179">
                <a:extLst>
                  <a:ext uri="{FF2B5EF4-FFF2-40B4-BE49-F238E27FC236}">
                    <a16:creationId xmlns:a16="http://schemas.microsoft.com/office/drawing/2014/main" id="{C8806165-2073-EC46-8F9C-1F8F0C986B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85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81" name="Graphic 1180">
                <a:extLst>
                  <a:ext uri="{FF2B5EF4-FFF2-40B4-BE49-F238E27FC236}">
                    <a16:creationId xmlns:a16="http://schemas.microsoft.com/office/drawing/2014/main" id="{FED74C16-4639-9C48-B109-D6857D63BE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983906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82" name="Graphic 1181">
                <a:extLst>
                  <a:ext uri="{FF2B5EF4-FFF2-40B4-BE49-F238E27FC236}">
                    <a16:creationId xmlns:a16="http://schemas.microsoft.com/office/drawing/2014/main" id="{A91A657B-8CBE-CE4C-9652-22E4A3F3A1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106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83" name="Graphic 1182">
                <a:extLst>
                  <a:ext uri="{FF2B5EF4-FFF2-40B4-BE49-F238E27FC236}">
                    <a16:creationId xmlns:a16="http://schemas.microsoft.com/office/drawing/2014/main" id="{31A96A22-58FA-2043-9CFC-4FBC5B7DC9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232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84" name="Graphic 1183">
                <a:extLst>
                  <a:ext uri="{FF2B5EF4-FFF2-40B4-BE49-F238E27FC236}">
                    <a16:creationId xmlns:a16="http://schemas.microsoft.com/office/drawing/2014/main" id="{167C2C0D-422D-AA44-AFEB-E210CAB6F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358873" y="1426835"/>
                <a:ext cx="103606" cy="142785"/>
              </a:xfrm>
              <a:prstGeom prst="rect">
                <a:avLst/>
              </a:prstGeom>
            </p:spPr>
          </p:pic>
        </p:grpSp>
        <p:grpSp>
          <p:nvGrpSpPr>
            <p:cNvPr id="1185" name="Group 1184">
              <a:extLst>
                <a:ext uri="{FF2B5EF4-FFF2-40B4-BE49-F238E27FC236}">
                  <a16:creationId xmlns:a16="http://schemas.microsoft.com/office/drawing/2014/main" id="{3B257646-2BF0-0B4F-80A4-2309898310E0}"/>
                </a:ext>
              </a:extLst>
            </p:cNvPr>
            <p:cNvGrpSpPr/>
            <p:nvPr/>
          </p:nvGrpSpPr>
          <p:grpSpPr>
            <a:xfrm>
              <a:off x="77212" y="1937267"/>
              <a:ext cx="3311014" cy="108479"/>
              <a:chOff x="77921" y="1426835"/>
              <a:chExt cx="4384558" cy="143651"/>
            </a:xfrm>
          </p:grpSpPr>
          <p:pic>
            <p:nvPicPr>
              <p:cNvPr id="1186" name="Graphic 1185">
                <a:extLst>
                  <a:ext uri="{FF2B5EF4-FFF2-40B4-BE49-F238E27FC236}">
                    <a16:creationId xmlns:a16="http://schemas.microsoft.com/office/drawing/2014/main" id="{90E5F411-0706-0541-88E1-A9136C16E7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87" name="Graphic 1186">
                <a:extLst>
                  <a:ext uri="{FF2B5EF4-FFF2-40B4-BE49-F238E27FC236}">
                    <a16:creationId xmlns:a16="http://schemas.microsoft.com/office/drawing/2014/main" id="{8FF313F0-4B8C-FC47-A733-4E1624C15E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88" name="Graphic 1187">
                <a:extLst>
                  <a:ext uri="{FF2B5EF4-FFF2-40B4-BE49-F238E27FC236}">
                    <a16:creationId xmlns:a16="http://schemas.microsoft.com/office/drawing/2014/main" id="{C6EB135D-D0A7-8D4A-900F-B2D1338CA2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89" name="Graphic 1188">
                <a:extLst>
                  <a:ext uri="{FF2B5EF4-FFF2-40B4-BE49-F238E27FC236}">
                    <a16:creationId xmlns:a16="http://schemas.microsoft.com/office/drawing/2014/main" id="{84953B38-98B9-464F-AE17-B238E0EE47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0" name="Graphic 1189">
                <a:extLst>
                  <a:ext uri="{FF2B5EF4-FFF2-40B4-BE49-F238E27FC236}">
                    <a16:creationId xmlns:a16="http://schemas.microsoft.com/office/drawing/2014/main" id="{C4261F61-5F13-3546-9C64-A236BB9C0A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1" name="Graphic 1190">
                <a:extLst>
                  <a:ext uri="{FF2B5EF4-FFF2-40B4-BE49-F238E27FC236}">
                    <a16:creationId xmlns:a16="http://schemas.microsoft.com/office/drawing/2014/main" id="{7B5F1E14-90C0-7544-9C23-DFE27DD852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2" name="Graphic 1191">
                <a:extLst>
                  <a:ext uri="{FF2B5EF4-FFF2-40B4-BE49-F238E27FC236}">
                    <a16:creationId xmlns:a16="http://schemas.microsoft.com/office/drawing/2014/main" id="{05D20D0A-4E64-9942-815D-7449895DA2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3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3" name="Graphic 1192">
                <a:extLst>
                  <a:ext uri="{FF2B5EF4-FFF2-40B4-BE49-F238E27FC236}">
                    <a16:creationId xmlns:a16="http://schemas.microsoft.com/office/drawing/2014/main" id="{6FD16AB4-0202-1B46-A939-0EC81AE90E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5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4" name="Graphic 1193">
                <a:extLst>
                  <a:ext uri="{FF2B5EF4-FFF2-40B4-BE49-F238E27FC236}">
                    <a16:creationId xmlns:a16="http://schemas.microsoft.com/office/drawing/2014/main" id="{12CEBB4F-CF21-BE46-8DE0-B72650540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08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5" name="Graphic 1194">
                <a:extLst>
                  <a:ext uri="{FF2B5EF4-FFF2-40B4-BE49-F238E27FC236}">
                    <a16:creationId xmlns:a16="http://schemas.microsoft.com/office/drawing/2014/main" id="{DFE4DE33-CD34-3B41-854D-AF82919A8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6" name="Graphic 1195">
                <a:extLst>
                  <a:ext uri="{FF2B5EF4-FFF2-40B4-BE49-F238E27FC236}">
                    <a16:creationId xmlns:a16="http://schemas.microsoft.com/office/drawing/2014/main" id="{36CF48FB-2659-8E4F-ADF7-9231F9003B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3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7" name="Graphic 1196">
                <a:extLst>
                  <a:ext uri="{FF2B5EF4-FFF2-40B4-BE49-F238E27FC236}">
                    <a16:creationId xmlns:a16="http://schemas.microsoft.com/office/drawing/2014/main" id="{05197657-5856-EB47-BB3F-A34E0175D2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46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8" name="Graphic 1197">
                <a:extLst>
                  <a:ext uri="{FF2B5EF4-FFF2-40B4-BE49-F238E27FC236}">
                    <a16:creationId xmlns:a16="http://schemas.microsoft.com/office/drawing/2014/main" id="{B90BACB7-2D34-F842-87EF-5171362C73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8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199" name="Graphic 1198">
                <a:extLst>
                  <a:ext uri="{FF2B5EF4-FFF2-40B4-BE49-F238E27FC236}">
                    <a16:creationId xmlns:a16="http://schemas.microsoft.com/office/drawing/2014/main" id="{359E48F7-F9D5-AE43-8211-112DEB320C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1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0" name="Graphic 1199">
                <a:extLst>
                  <a:ext uri="{FF2B5EF4-FFF2-40B4-BE49-F238E27FC236}">
                    <a16:creationId xmlns:a16="http://schemas.microsoft.com/office/drawing/2014/main" id="{67F97365-3250-384F-BCDD-2052536DE5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4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1" name="Graphic 1200">
                <a:extLst>
                  <a:ext uri="{FF2B5EF4-FFF2-40B4-BE49-F238E27FC236}">
                    <a16:creationId xmlns:a16="http://schemas.microsoft.com/office/drawing/2014/main" id="{7B722C3C-0D1A-A443-A471-082C0396A2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6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2" name="Graphic 1201">
                <a:extLst>
                  <a:ext uri="{FF2B5EF4-FFF2-40B4-BE49-F238E27FC236}">
                    <a16:creationId xmlns:a16="http://schemas.microsoft.com/office/drawing/2014/main" id="{42B9B65E-83B4-F44D-B1DB-3605952124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9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3" name="Graphic 1202">
                <a:extLst>
                  <a:ext uri="{FF2B5EF4-FFF2-40B4-BE49-F238E27FC236}">
                    <a16:creationId xmlns:a16="http://schemas.microsoft.com/office/drawing/2014/main" id="{11F08976-D8F6-1444-8692-07BC0F0267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1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4" name="Graphic 1203">
                <a:extLst>
                  <a:ext uri="{FF2B5EF4-FFF2-40B4-BE49-F238E27FC236}">
                    <a16:creationId xmlns:a16="http://schemas.microsoft.com/office/drawing/2014/main" id="{7B5D66FA-78C3-9444-9A95-D6A08214B0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4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5" name="Graphic 1204">
                <a:extLst>
                  <a:ext uri="{FF2B5EF4-FFF2-40B4-BE49-F238E27FC236}">
                    <a16:creationId xmlns:a16="http://schemas.microsoft.com/office/drawing/2014/main" id="{A23399C3-3DE3-0F46-90EA-C4ADF43143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7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6" name="Graphic 1205">
                <a:extLst>
                  <a:ext uri="{FF2B5EF4-FFF2-40B4-BE49-F238E27FC236}">
                    <a16:creationId xmlns:a16="http://schemas.microsoft.com/office/drawing/2014/main" id="{34CE2ECA-81A2-384A-8834-17FBA321AB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59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7" name="Graphic 1206">
                <a:extLst>
                  <a:ext uri="{FF2B5EF4-FFF2-40B4-BE49-F238E27FC236}">
                    <a16:creationId xmlns:a16="http://schemas.microsoft.com/office/drawing/2014/main" id="{63A8FCEF-CB5F-4244-961D-25F4DF36E0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72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8" name="Graphic 1207">
                <a:extLst>
                  <a:ext uri="{FF2B5EF4-FFF2-40B4-BE49-F238E27FC236}">
                    <a16:creationId xmlns:a16="http://schemas.microsoft.com/office/drawing/2014/main" id="{3B911859-79A3-0B42-B2EE-D238801CEF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4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09" name="Graphic 1208">
                <a:extLst>
                  <a:ext uri="{FF2B5EF4-FFF2-40B4-BE49-F238E27FC236}">
                    <a16:creationId xmlns:a16="http://schemas.microsoft.com/office/drawing/2014/main" id="{1E6F1913-4D93-2D45-9E26-F0E2F86F1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97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0" name="Graphic 1209">
                <a:extLst>
                  <a:ext uri="{FF2B5EF4-FFF2-40B4-BE49-F238E27FC236}">
                    <a16:creationId xmlns:a16="http://schemas.microsoft.com/office/drawing/2014/main" id="{F3E2ED36-035B-904F-A11B-53EF224EA1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1" name="Graphic 1210">
                <a:extLst>
                  <a:ext uri="{FF2B5EF4-FFF2-40B4-BE49-F238E27FC236}">
                    <a16:creationId xmlns:a16="http://schemas.microsoft.com/office/drawing/2014/main" id="{224F9834-2E3B-5A4C-A729-A7944158DB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2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2" name="Graphic 1211">
                <a:extLst>
                  <a:ext uri="{FF2B5EF4-FFF2-40B4-BE49-F238E27FC236}">
                    <a16:creationId xmlns:a16="http://schemas.microsoft.com/office/drawing/2014/main" id="{BCC2C0BF-15FD-ED44-AAE2-2600468B69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35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3" name="Graphic 1212">
                <a:extLst>
                  <a:ext uri="{FF2B5EF4-FFF2-40B4-BE49-F238E27FC236}">
                    <a16:creationId xmlns:a16="http://schemas.microsoft.com/office/drawing/2014/main" id="{5A970854-7532-5B47-B757-45C3BACFEA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47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4" name="Graphic 1213">
                <a:extLst>
                  <a:ext uri="{FF2B5EF4-FFF2-40B4-BE49-F238E27FC236}">
                    <a16:creationId xmlns:a16="http://schemas.microsoft.com/office/drawing/2014/main" id="{73528297-399C-AB49-A695-EE0A45F951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0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5" name="Graphic 1214">
                <a:extLst>
                  <a:ext uri="{FF2B5EF4-FFF2-40B4-BE49-F238E27FC236}">
                    <a16:creationId xmlns:a16="http://schemas.microsoft.com/office/drawing/2014/main" id="{C89B7E04-512B-1C44-9B54-4C4E2D4259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73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6" name="Graphic 1215">
                <a:extLst>
                  <a:ext uri="{FF2B5EF4-FFF2-40B4-BE49-F238E27FC236}">
                    <a16:creationId xmlns:a16="http://schemas.microsoft.com/office/drawing/2014/main" id="{E8687BCB-BB49-9F41-8C4C-0A8193E0A3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85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7" name="Graphic 1216">
                <a:extLst>
                  <a:ext uri="{FF2B5EF4-FFF2-40B4-BE49-F238E27FC236}">
                    <a16:creationId xmlns:a16="http://schemas.microsoft.com/office/drawing/2014/main" id="{71D4F0D3-33A3-CB46-9207-AE1F97899D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983906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8" name="Graphic 1217">
                <a:extLst>
                  <a:ext uri="{FF2B5EF4-FFF2-40B4-BE49-F238E27FC236}">
                    <a16:creationId xmlns:a16="http://schemas.microsoft.com/office/drawing/2014/main" id="{743B0814-8DA6-E34E-8A88-46F9275263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106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19" name="Graphic 1218">
                <a:extLst>
                  <a:ext uri="{FF2B5EF4-FFF2-40B4-BE49-F238E27FC236}">
                    <a16:creationId xmlns:a16="http://schemas.microsoft.com/office/drawing/2014/main" id="{F463D1F3-BF89-BE47-8CD4-838552B2AA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232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20" name="Graphic 1219">
                <a:extLst>
                  <a:ext uri="{FF2B5EF4-FFF2-40B4-BE49-F238E27FC236}">
                    <a16:creationId xmlns:a16="http://schemas.microsoft.com/office/drawing/2014/main" id="{E39A4769-4ED8-7648-95BC-E7A831A5F3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358873" y="1426835"/>
                <a:ext cx="103606" cy="142785"/>
              </a:xfrm>
              <a:prstGeom prst="rect">
                <a:avLst/>
              </a:prstGeom>
            </p:spPr>
          </p:pic>
        </p:grpSp>
        <p:grpSp>
          <p:nvGrpSpPr>
            <p:cNvPr id="1221" name="Group 1220">
              <a:extLst>
                <a:ext uri="{FF2B5EF4-FFF2-40B4-BE49-F238E27FC236}">
                  <a16:creationId xmlns:a16="http://schemas.microsoft.com/office/drawing/2014/main" id="{5DCABC38-1D9F-0048-92BF-C7EC696C8ABE}"/>
                </a:ext>
              </a:extLst>
            </p:cNvPr>
            <p:cNvGrpSpPr/>
            <p:nvPr/>
          </p:nvGrpSpPr>
          <p:grpSpPr>
            <a:xfrm>
              <a:off x="77212" y="2064875"/>
              <a:ext cx="3311014" cy="108479"/>
              <a:chOff x="77921" y="1426835"/>
              <a:chExt cx="4384558" cy="143651"/>
            </a:xfrm>
          </p:grpSpPr>
          <p:pic>
            <p:nvPicPr>
              <p:cNvPr id="1222" name="Graphic 1221">
                <a:extLst>
                  <a:ext uri="{FF2B5EF4-FFF2-40B4-BE49-F238E27FC236}">
                    <a16:creationId xmlns:a16="http://schemas.microsoft.com/office/drawing/2014/main" id="{863348CA-6539-1B44-BCFA-9C2B257DD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23" name="Graphic 1222">
                <a:extLst>
                  <a:ext uri="{FF2B5EF4-FFF2-40B4-BE49-F238E27FC236}">
                    <a16:creationId xmlns:a16="http://schemas.microsoft.com/office/drawing/2014/main" id="{B92A75D2-C060-DB41-9D5A-9308BAEA40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24" name="Graphic 1223">
                <a:extLst>
                  <a:ext uri="{FF2B5EF4-FFF2-40B4-BE49-F238E27FC236}">
                    <a16:creationId xmlns:a16="http://schemas.microsoft.com/office/drawing/2014/main" id="{B78D6642-D313-A745-A703-B18B0FA106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25" name="Graphic 1224">
                <a:extLst>
                  <a:ext uri="{FF2B5EF4-FFF2-40B4-BE49-F238E27FC236}">
                    <a16:creationId xmlns:a16="http://schemas.microsoft.com/office/drawing/2014/main" id="{D9C2E1C0-1628-764A-9E6C-C3FBD7BC66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26" name="Graphic 1225">
                <a:extLst>
                  <a:ext uri="{FF2B5EF4-FFF2-40B4-BE49-F238E27FC236}">
                    <a16:creationId xmlns:a16="http://schemas.microsoft.com/office/drawing/2014/main" id="{E8F9CCC9-B198-D042-BE13-6BC7D20C2C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27" name="Graphic 1226">
                <a:extLst>
                  <a:ext uri="{FF2B5EF4-FFF2-40B4-BE49-F238E27FC236}">
                    <a16:creationId xmlns:a16="http://schemas.microsoft.com/office/drawing/2014/main" id="{2131E97F-D792-4E45-B9D5-4DD90F67E9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28" name="Graphic 1227">
                <a:extLst>
                  <a:ext uri="{FF2B5EF4-FFF2-40B4-BE49-F238E27FC236}">
                    <a16:creationId xmlns:a16="http://schemas.microsoft.com/office/drawing/2014/main" id="{779B726F-9816-0848-A8AA-CB0D217FD4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3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29" name="Graphic 1228">
                <a:extLst>
                  <a:ext uri="{FF2B5EF4-FFF2-40B4-BE49-F238E27FC236}">
                    <a16:creationId xmlns:a16="http://schemas.microsoft.com/office/drawing/2014/main" id="{92E61A94-FF4C-C148-B015-653AC6889E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5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0" name="Graphic 1229">
                <a:extLst>
                  <a:ext uri="{FF2B5EF4-FFF2-40B4-BE49-F238E27FC236}">
                    <a16:creationId xmlns:a16="http://schemas.microsoft.com/office/drawing/2014/main" id="{E9BF2622-D1A6-E349-A5B1-36D24EA6AE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08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1" name="Graphic 1230">
                <a:extLst>
                  <a:ext uri="{FF2B5EF4-FFF2-40B4-BE49-F238E27FC236}">
                    <a16:creationId xmlns:a16="http://schemas.microsoft.com/office/drawing/2014/main" id="{7BE61CBC-8E5A-6948-A3DD-2145140C6A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2" name="Graphic 1231">
                <a:extLst>
                  <a:ext uri="{FF2B5EF4-FFF2-40B4-BE49-F238E27FC236}">
                    <a16:creationId xmlns:a16="http://schemas.microsoft.com/office/drawing/2014/main" id="{C0461861-25AE-D34D-8FEC-CC31294471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3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3" name="Graphic 1232">
                <a:extLst>
                  <a:ext uri="{FF2B5EF4-FFF2-40B4-BE49-F238E27FC236}">
                    <a16:creationId xmlns:a16="http://schemas.microsoft.com/office/drawing/2014/main" id="{D5B836D6-FC45-3642-8B52-59D6A69F1E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46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4" name="Graphic 1233">
                <a:extLst>
                  <a:ext uri="{FF2B5EF4-FFF2-40B4-BE49-F238E27FC236}">
                    <a16:creationId xmlns:a16="http://schemas.microsoft.com/office/drawing/2014/main" id="{F50EFAEF-0FFC-C34F-9015-A2F585F5D9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8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5" name="Graphic 1234">
                <a:extLst>
                  <a:ext uri="{FF2B5EF4-FFF2-40B4-BE49-F238E27FC236}">
                    <a16:creationId xmlns:a16="http://schemas.microsoft.com/office/drawing/2014/main" id="{85DECC42-7F9E-9F43-9028-C06441086B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1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6" name="Graphic 1235">
                <a:extLst>
                  <a:ext uri="{FF2B5EF4-FFF2-40B4-BE49-F238E27FC236}">
                    <a16:creationId xmlns:a16="http://schemas.microsoft.com/office/drawing/2014/main" id="{B3E6647B-D360-384A-A973-99BD1D5089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4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7" name="Graphic 1236">
                <a:extLst>
                  <a:ext uri="{FF2B5EF4-FFF2-40B4-BE49-F238E27FC236}">
                    <a16:creationId xmlns:a16="http://schemas.microsoft.com/office/drawing/2014/main" id="{93A2FFF9-1830-1D4D-8626-BADE5E67F7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6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8" name="Graphic 1237">
                <a:extLst>
                  <a:ext uri="{FF2B5EF4-FFF2-40B4-BE49-F238E27FC236}">
                    <a16:creationId xmlns:a16="http://schemas.microsoft.com/office/drawing/2014/main" id="{4A953167-2914-5F43-B5B2-60F855507B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9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39" name="Graphic 1238">
                <a:extLst>
                  <a:ext uri="{FF2B5EF4-FFF2-40B4-BE49-F238E27FC236}">
                    <a16:creationId xmlns:a16="http://schemas.microsoft.com/office/drawing/2014/main" id="{07AFFA86-F6F8-A24B-A973-FB90A68ADA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1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0" name="Graphic 1239">
                <a:extLst>
                  <a:ext uri="{FF2B5EF4-FFF2-40B4-BE49-F238E27FC236}">
                    <a16:creationId xmlns:a16="http://schemas.microsoft.com/office/drawing/2014/main" id="{17EB6D32-CF03-FF48-AFA6-D8FB276793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4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1" name="Graphic 1240">
                <a:extLst>
                  <a:ext uri="{FF2B5EF4-FFF2-40B4-BE49-F238E27FC236}">
                    <a16:creationId xmlns:a16="http://schemas.microsoft.com/office/drawing/2014/main" id="{4F573342-EC16-A649-B7D8-7A998F31BE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7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2" name="Graphic 1241">
                <a:extLst>
                  <a:ext uri="{FF2B5EF4-FFF2-40B4-BE49-F238E27FC236}">
                    <a16:creationId xmlns:a16="http://schemas.microsoft.com/office/drawing/2014/main" id="{BC86E3EC-7469-174F-A1B1-E36452A537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59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3" name="Graphic 1242">
                <a:extLst>
                  <a:ext uri="{FF2B5EF4-FFF2-40B4-BE49-F238E27FC236}">
                    <a16:creationId xmlns:a16="http://schemas.microsoft.com/office/drawing/2014/main" id="{15AF9DF6-AC19-434C-8C52-B246797301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72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4" name="Graphic 1243">
                <a:extLst>
                  <a:ext uri="{FF2B5EF4-FFF2-40B4-BE49-F238E27FC236}">
                    <a16:creationId xmlns:a16="http://schemas.microsoft.com/office/drawing/2014/main" id="{5C1B8B1F-9104-1C41-A1C2-9A35C0ADB3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4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5" name="Graphic 1244">
                <a:extLst>
                  <a:ext uri="{FF2B5EF4-FFF2-40B4-BE49-F238E27FC236}">
                    <a16:creationId xmlns:a16="http://schemas.microsoft.com/office/drawing/2014/main" id="{D38FB31C-D443-414D-A9EE-11D8028AB7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97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6" name="Graphic 1245">
                <a:extLst>
                  <a:ext uri="{FF2B5EF4-FFF2-40B4-BE49-F238E27FC236}">
                    <a16:creationId xmlns:a16="http://schemas.microsoft.com/office/drawing/2014/main" id="{C82D0839-CB62-3449-A8A3-C40FE2A327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7" name="Graphic 1246">
                <a:extLst>
                  <a:ext uri="{FF2B5EF4-FFF2-40B4-BE49-F238E27FC236}">
                    <a16:creationId xmlns:a16="http://schemas.microsoft.com/office/drawing/2014/main" id="{5C6F89E9-F36C-4447-947D-B6D0789C16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2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8" name="Graphic 1247">
                <a:extLst>
                  <a:ext uri="{FF2B5EF4-FFF2-40B4-BE49-F238E27FC236}">
                    <a16:creationId xmlns:a16="http://schemas.microsoft.com/office/drawing/2014/main" id="{36496BF4-D3C9-6249-BC48-C1C944AE86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35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49" name="Graphic 1248">
                <a:extLst>
                  <a:ext uri="{FF2B5EF4-FFF2-40B4-BE49-F238E27FC236}">
                    <a16:creationId xmlns:a16="http://schemas.microsoft.com/office/drawing/2014/main" id="{7182CC8B-0877-6646-99B9-7BB6916E8F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47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50" name="Graphic 1249">
                <a:extLst>
                  <a:ext uri="{FF2B5EF4-FFF2-40B4-BE49-F238E27FC236}">
                    <a16:creationId xmlns:a16="http://schemas.microsoft.com/office/drawing/2014/main" id="{4A652376-7139-6B4F-BD9E-3F131765EC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0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51" name="Graphic 1250">
                <a:extLst>
                  <a:ext uri="{FF2B5EF4-FFF2-40B4-BE49-F238E27FC236}">
                    <a16:creationId xmlns:a16="http://schemas.microsoft.com/office/drawing/2014/main" id="{3F3762A5-1A38-AE46-BC86-8B65AC0FAA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73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52" name="Graphic 1251">
                <a:extLst>
                  <a:ext uri="{FF2B5EF4-FFF2-40B4-BE49-F238E27FC236}">
                    <a16:creationId xmlns:a16="http://schemas.microsoft.com/office/drawing/2014/main" id="{47FE259F-DC36-B24C-BA97-24D39BFB38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85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53" name="Graphic 1252">
                <a:extLst>
                  <a:ext uri="{FF2B5EF4-FFF2-40B4-BE49-F238E27FC236}">
                    <a16:creationId xmlns:a16="http://schemas.microsoft.com/office/drawing/2014/main" id="{4C69201F-0585-E543-A544-8F194D771C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983906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54" name="Graphic 1253">
                <a:extLst>
                  <a:ext uri="{FF2B5EF4-FFF2-40B4-BE49-F238E27FC236}">
                    <a16:creationId xmlns:a16="http://schemas.microsoft.com/office/drawing/2014/main" id="{3EDD5620-C877-384C-AA24-62A163EAB4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106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55" name="Graphic 1254">
                <a:extLst>
                  <a:ext uri="{FF2B5EF4-FFF2-40B4-BE49-F238E27FC236}">
                    <a16:creationId xmlns:a16="http://schemas.microsoft.com/office/drawing/2014/main" id="{290F730C-0E80-8544-A488-5E65C9455D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232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56" name="Graphic 1255">
                <a:extLst>
                  <a:ext uri="{FF2B5EF4-FFF2-40B4-BE49-F238E27FC236}">
                    <a16:creationId xmlns:a16="http://schemas.microsoft.com/office/drawing/2014/main" id="{ED2926DE-B0B9-484A-AC9E-135AE0DFBC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358873" y="1426835"/>
                <a:ext cx="103606" cy="142785"/>
              </a:xfrm>
              <a:prstGeom prst="rect">
                <a:avLst/>
              </a:prstGeom>
            </p:spPr>
          </p:pic>
        </p:grpSp>
        <p:grpSp>
          <p:nvGrpSpPr>
            <p:cNvPr id="1257" name="Group 1256">
              <a:extLst>
                <a:ext uri="{FF2B5EF4-FFF2-40B4-BE49-F238E27FC236}">
                  <a16:creationId xmlns:a16="http://schemas.microsoft.com/office/drawing/2014/main" id="{65ACDFF1-A1DC-A44B-89D9-D1A96AD3E18F}"/>
                </a:ext>
              </a:extLst>
            </p:cNvPr>
            <p:cNvGrpSpPr/>
            <p:nvPr/>
          </p:nvGrpSpPr>
          <p:grpSpPr>
            <a:xfrm>
              <a:off x="77212" y="2192483"/>
              <a:ext cx="3311014" cy="108479"/>
              <a:chOff x="77921" y="1426835"/>
              <a:chExt cx="4384558" cy="143651"/>
            </a:xfrm>
          </p:grpSpPr>
          <p:pic>
            <p:nvPicPr>
              <p:cNvPr id="1258" name="Graphic 1257">
                <a:extLst>
                  <a:ext uri="{FF2B5EF4-FFF2-40B4-BE49-F238E27FC236}">
                    <a16:creationId xmlns:a16="http://schemas.microsoft.com/office/drawing/2014/main" id="{CCB4787F-F932-F441-AD16-645AEC5DC7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59" name="Graphic 1258">
                <a:extLst>
                  <a:ext uri="{FF2B5EF4-FFF2-40B4-BE49-F238E27FC236}">
                    <a16:creationId xmlns:a16="http://schemas.microsoft.com/office/drawing/2014/main" id="{3AB7FB0C-B20E-B948-A741-6C441B4605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0" name="Graphic 1259">
                <a:extLst>
                  <a:ext uri="{FF2B5EF4-FFF2-40B4-BE49-F238E27FC236}">
                    <a16:creationId xmlns:a16="http://schemas.microsoft.com/office/drawing/2014/main" id="{7ACE2861-3E11-5344-9C12-115D132C76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1" name="Graphic 1260">
                <a:extLst>
                  <a:ext uri="{FF2B5EF4-FFF2-40B4-BE49-F238E27FC236}">
                    <a16:creationId xmlns:a16="http://schemas.microsoft.com/office/drawing/2014/main" id="{15E92F2B-6075-CD44-97C8-09C36454F8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2" name="Graphic 1261">
                <a:extLst>
                  <a:ext uri="{FF2B5EF4-FFF2-40B4-BE49-F238E27FC236}">
                    <a16:creationId xmlns:a16="http://schemas.microsoft.com/office/drawing/2014/main" id="{63E32400-A1B5-4B42-B28A-01C0B9176F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3" name="Graphic 1262">
                <a:extLst>
                  <a:ext uri="{FF2B5EF4-FFF2-40B4-BE49-F238E27FC236}">
                    <a16:creationId xmlns:a16="http://schemas.microsoft.com/office/drawing/2014/main" id="{CE960451-671F-C34A-AD8C-4F96B27761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4" name="Graphic 1263">
                <a:extLst>
                  <a:ext uri="{FF2B5EF4-FFF2-40B4-BE49-F238E27FC236}">
                    <a16:creationId xmlns:a16="http://schemas.microsoft.com/office/drawing/2014/main" id="{72B3579C-6054-E347-9AC1-45F140D11D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3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5" name="Graphic 1264">
                <a:extLst>
                  <a:ext uri="{FF2B5EF4-FFF2-40B4-BE49-F238E27FC236}">
                    <a16:creationId xmlns:a16="http://schemas.microsoft.com/office/drawing/2014/main" id="{40C407E7-ADEF-AE49-89C1-E2B5B3E70B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5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6" name="Graphic 1265">
                <a:extLst>
                  <a:ext uri="{FF2B5EF4-FFF2-40B4-BE49-F238E27FC236}">
                    <a16:creationId xmlns:a16="http://schemas.microsoft.com/office/drawing/2014/main" id="{8C3E680F-7A0D-5241-9F3E-652BA98E6C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08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7" name="Graphic 1266">
                <a:extLst>
                  <a:ext uri="{FF2B5EF4-FFF2-40B4-BE49-F238E27FC236}">
                    <a16:creationId xmlns:a16="http://schemas.microsoft.com/office/drawing/2014/main" id="{204E0D78-213E-1E4E-B9A3-14DD4FD18A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8" name="Graphic 1267">
                <a:extLst>
                  <a:ext uri="{FF2B5EF4-FFF2-40B4-BE49-F238E27FC236}">
                    <a16:creationId xmlns:a16="http://schemas.microsoft.com/office/drawing/2014/main" id="{ED9A0A32-B921-5A4C-8041-12614401EF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3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69" name="Graphic 1268">
                <a:extLst>
                  <a:ext uri="{FF2B5EF4-FFF2-40B4-BE49-F238E27FC236}">
                    <a16:creationId xmlns:a16="http://schemas.microsoft.com/office/drawing/2014/main" id="{2803F96D-B08F-7948-87EB-539781D724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46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0" name="Graphic 1269">
                <a:extLst>
                  <a:ext uri="{FF2B5EF4-FFF2-40B4-BE49-F238E27FC236}">
                    <a16:creationId xmlns:a16="http://schemas.microsoft.com/office/drawing/2014/main" id="{097B6D29-D349-5E4E-A320-71DA31074E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8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1" name="Graphic 1270">
                <a:extLst>
                  <a:ext uri="{FF2B5EF4-FFF2-40B4-BE49-F238E27FC236}">
                    <a16:creationId xmlns:a16="http://schemas.microsoft.com/office/drawing/2014/main" id="{34EE9AE3-6FC1-2C4F-AAD5-A787095E64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1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2" name="Graphic 1271">
                <a:extLst>
                  <a:ext uri="{FF2B5EF4-FFF2-40B4-BE49-F238E27FC236}">
                    <a16:creationId xmlns:a16="http://schemas.microsoft.com/office/drawing/2014/main" id="{A704A16E-CC8B-8A42-B5FB-DDBE7B9269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4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3" name="Graphic 1272">
                <a:extLst>
                  <a:ext uri="{FF2B5EF4-FFF2-40B4-BE49-F238E27FC236}">
                    <a16:creationId xmlns:a16="http://schemas.microsoft.com/office/drawing/2014/main" id="{8AD38F0A-6188-3746-9076-B11575480A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6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4" name="Graphic 1273">
                <a:extLst>
                  <a:ext uri="{FF2B5EF4-FFF2-40B4-BE49-F238E27FC236}">
                    <a16:creationId xmlns:a16="http://schemas.microsoft.com/office/drawing/2014/main" id="{ECD3F086-8375-2047-B184-EDED67C9EE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9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5" name="Graphic 1274">
                <a:extLst>
                  <a:ext uri="{FF2B5EF4-FFF2-40B4-BE49-F238E27FC236}">
                    <a16:creationId xmlns:a16="http://schemas.microsoft.com/office/drawing/2014/main" id="{EB39E38E-17C2-7F46-979F-93D4046332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1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6" name="Graphic 1275">
                <a:extLst>
                  <a:ext uri="{FF2B5EF4-FFF2-40B4-BE49-F238E27FC236}">
                    <a16:creationId xmlns:a16="http://schemas.microsoft.com/office/drawing/2014/main" id="{6B198400-BCB5-2844-B1F4-CBAAD34705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4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7" name="Graphic 1276">
                <a:extLst>
                  <a:ext uri="{FF2B5EF4-FFF2-40B4-BE49-F238E27FC236}">
                    <a16:creationId xmlns:a16="http://schemas.microsoft.com/office/drawing/2014/main" id="{60691284-6258-7E45-90F9-67124393B6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7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8" name="Graphic 1277">
                <a:extLst>
                  <a:ext uri="{FF2B5EF4-FFF2-40B4-BE49-F238E27FC236}">
                    <a16:creationId xmlns:a16="http://schemas.microsoft.com/office/drawing/2014/main" id="{400D01E3-83BD-F440-A1D4-2E9CA37B10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59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79" name="Graphic 1278">
                <a:extLst>
                  <a:ext uri="{FF2B5EF4-FFF2-40B4-BE49-F238E27FC236}">
                    <a16:creationId xmlns:a16="http://schemas.microsoft.com/office/drawing/2014/main" id="{AAE61814-F74B-A64A-9C82-93D0B1B898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72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0" name="Graphic 1279">
                <a:extLst>
                  <a:ext uri="{FF2B5EF4-FFF2-40B4-BE49-F238E27FC236}">
                    <a16:creationId xmlns:a16="http://schemas.microsoft.com/office/drawing/2014/main" id="{D7761F9A-D03C-2649-837F-D28FCB9C81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4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1" name="Graphic 1280">
                <a:extLst>
                  <a:ext uri="{FF2B5EF4-FFF2-40B4-BE49-F238E27FC236}">
                    <a16:creationId xmlns:a16="http://schemas.microsoft.com/office/drawing/2014/main" id="{BF2545F9-0A1E-BB46-9B1D-6EF688B64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97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2" name="Graphic 1281">
                <a:extLst>
                  <a:ext uri="{FF2B5EF4-FFF2-40B4-BE49-F238E27FC236}">
                    <a16:creationId xmlns:a16="http://schemas.microsoft.com/office/drawing/2014/main" id="{A3B76732-0513-1E4B-B071-E9D4319B80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3" name="Graphic 1282">
                <a:extLst>
                  <a:ext uri="{FF2B5EF4-FFF2-40B4-BE49-F238E27FC236}">
                    <a16:creationId xmlns:a16="http://schemas.microsoft.com/office/drawing/2014/main" id="{1B3A52C3-81CD-8C48-9C82-E00C82D91B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2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4" name="Graphic 1283">
                <a:extLst>
                  <a:ext uri="{FF2B5EF4-FFF2-40B4-BE49-F238E27FC236}">
                    <a16:creationId xmlns:a16="http://schemas.microsoft.com/office/drawing/2014/main" id="{901D2554-1CBD-174C-A14E-96CFF3ADEA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35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5" name="Graphic 1284">
                <a:extLst>
                  <a:ext uri="{FF2B5EF4-FFF2-40B4-BE49-F238E27FC236}">
                    <a16:creationId xmlns:a16="http://schemas.microsoft.com/office/drawing/2014/main" id="{4D305DA4-BBD1-9D4B-BED8-73D9376DE2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47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6" name="Graphic 1285">
                <a:extLst>
                  <a:ext uri="{FF2B5EF4-FFF2-40B4-BE49-F238E27FC236}">
                    <a16:creationId xmlns:a16="http://schemas.microsoft.com/office/drawing/2014/main" id="{AE28D076-A2B3-934D-A432-6787257E36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0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7" name="Graphic 1286">
                <a:extLst>
                  <a:ext uri="{FF2B5EF4-FFF2-40B4-BE49-F238E27FC236}">
                    <a16:creationId xmlns:a16="http://schemas.microsoft.com/office/drawing/2014/main" id="{3F867FBB-C57A-7A4B-B651-A8EFB2C375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73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8" name="Graphic 1287">
                <a:extLst>
                  <a:ext uri="{FF2B5EF4-FFF2-40B4-BE49-F238E27FC236}">
                    <a16:creationId xmlns:a16="http://schemas.microsoft.com/office/drawing/2014/main" id="{397B4580-7384-A04E-BE4F-095BD7D268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85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89" name="Graphic 1288">
                <a:extLst>
                  <a:ext uri="{FF2B5EF4-FFF2-40B4-BE49-F238E27FC236}">
                    <a16:creationId xmlns:a16="http://schemas.microsoft.com/office/drawing/2014/main" id="{502CAFB6-EE8A-604A-A594-CEFF7053B2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983906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90" name="Graphic 1289">
                <a:extLst>
                  <a:ext uri="{FF2B5EF4-FFF2-40B4-BE49-F238E27FC236}">
                    <a16:creationId xmlns:a16="http://schemas.microsoft.com/office/drawing/2014/main" id="{336B529D-DDD8-2943-872E-FDB32549ED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106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91" name="Graphic 1290">
                <a:extLst>
                  <a:ext uri="{FF2B5EF4-FFF2-40B4-BE49-F238E27FC236}">
                    <a16:creationId xmlns:a16="http://schemas.microsoft.com/office/drawing/2014/main" id="{39E6CBF8-E23C-574E-8C3E-07FC24E4DA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232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92" name="Graphic 1291">
                <a:extLst>
                  <a:ext uri="{FF2B5EF4-FFF2-40B4-BE49-F238E27FC236}">
                    <a16:creationId xmlns:a16="http://schemas.microsoft.com/office/drawing/2014/main" id="{C93280D3-0B97-5C42-A0AE-6EB720924B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358873" y="1426835"/>
                <a:ext cx="103606" cy="142785"/>
              </a:xfrm>
              <a:prstGeom prst="rect">
                <a:avLst/>
              </a:prstGeom>
            </p:spPr>
          </p:pic>
        </p:grpSp>
        <p:grpSp>
          <p:nvGrpSpPr>
            <p:cNvPr id="1293" name="Group 1292">
              <a:extLst>
                <a:ext uri="{FF2B5EF4-FFF2-40B4-BE49-F238E27FC236}">
                  <a16:creationId xmlns:a16="http://schemas.microsoft.com/office/drawing/2014/main" id="{EBA5B0D4-C392-F843-A4E2-6C71D7FBDCB9}"/>
                </a:ext>
              </a:extLst>
            </p:cNvPr>
            <p:cNvGrpSpPr/>
            <p:nvPr/>
          </p:nvGrpSpPr>
          <p:grpSpPr>
            <a:xfrm>
              <a:off x="77212" y="2320089"/>
              <a:ext cx="3311014" cy="108479"/>
              <a:chOff x="77921" y="1426835"/>
              <a:chExt cx="4384558" cy="143651"/>
            </a:xfrm>
          </p:grpSpPr>
          <p:pic>
            <p:nvPicPr>
              <p:cNvPr id="1294" name="Graphic 1293">
                <a:extLst>
                  <a:ext uri="{FF2B5EF4-FFF2-40B4-BE49-F238E27FC236}">
                    <a16:creationId xmlns:a16="http://schemas.microsoft.com/office/drawing/2014/main" id="{E670E55D-116C-4642-955C-3A5B855446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95" name="Graphic 1294">
                <a:extLst>
                  <a:ext uri="{FF2B5EF4-FFF2-40B4-BE49-F238E27FC236}">
                    <a16:creationId xmlns:a16="http://schemas.microsoft.com/office/drawing/2014/main" id="{ED07441F-65DB-9449-9DAE-83DBBDE0B4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96" name="Graphic 1295">
                <a:extLst>
                  <a:ext uri="{FF2B5EF4-FFF2-40B4-BE49-F238E27FC236}">
                    <a16:creationId xmlns:a16="http://schemas.microsoft.com/office/drawing/2014/main" id="{F577BC15-5C25-4743-9A5D-40FB3CC4DC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97" name="Graphic 1296">
                <a:extLst>
                  <a:ext uri="{FF2B5EF4-FFF2-40B4-BE49-F238E27FC236}">
                    <a16:creationId xmlns:a16="http://schemas.microsoft.com/office/drawing/2014/main" id="{A65196BB-BD8A-5F4C-929F-B2FABE7273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98" name="Graphic 1297">
                <a:extLst>
                  <a:ext uri="{FF2B5EF4-FFF2-40B4-BE49-F238E27FC236}">
                    <a16:creationId xmlns:a16="http://schemas.microsoft.com/office/drawing/2014/main" id="{844D83E8-9E96-D54E-9BDE-FA3DEE920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299" name="Graphic 1298">
                <a:extLst>
                  <a:ext uri="{FF2B5EF4-FFF2-40B4-BE49-F238E27FC236}">
                    <a16:creationId xmlns:a16="http://schemas.microsoft.com/office/drawing/2014/main" id="{E01FFDE9-DC70-0743-BA65-7B7F797BE9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0" name="Graphic 1299">
                <a:extLst>
                  <a:ext uri="{FF2B5EF4-FFF2-40B4-BE49-F238E27FC236}">
                    <a16:creationId xmlns:a16="http://schemas.microsoft.com/office/drawing/2014/main" id="{2F9CD2ED-A4A4-CE44-82C0-E03D0ED243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3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1" name="Graphic 1300">
                <a:extLst>
                  <a:ext uri="{FF2B5EF4-FFF2-40B4-BE49-F238E27FC236}">
                    <a16:creationId xmlns:a16="http://schemas.microsoft.com/office/drawing/2014/main" id="{48F69DD5-0451-2D43-9F54-EDD3F9F8C0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5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2" name="Graphic 1301">
                <a:extLst>
                  <a:ext uri="{FF2B5EF4-FFF2-40B4-BE49-F238E27FC236}">
                    <a16:creationId xmlns:a16="http://schemas.microsoft.com/office/drawing/2014/main" id="{FB575483-8CE5-EC41-8BE8-4D8EE0F263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08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3" name="Graphic 1302">
                <a:extLst>
                  <a:ext uri="{FF2B5EF4-FFF2-40B4-BE49-F238E27FC236}">
                    <a16:creationId xmlns:a16="http://schemas.microsoft.com/office/drawing/2014/main" id="{DD5A3A5C-D84C-E940-AFC5-E339940772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4" name="Graphic 1303">
                <a:extLst>
                  <a:ext uri="{FF2B5EF4-FFF2-40B4-BE49-F238E27FC236}">
                    <a16:creationId xmlns:a16="http://schemas.microsoft.com/office/drawing/2014/main" id="{9BC99F6B-171C-5146-A58F-80954AB5D6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3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5" name="Graphic 1304">
                <a:extLst>
                  <a:ext uri="{FF2B5EF4-FFF2-40B4-BE49-F238E27FC236}">
                    <a16:creationId xmlns:a16="http://schemas.microsoft.com/office/drawing/2014/main" id="{83478A69-E1AD-A14C-A0D3-F73CC04F9A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46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6" name="Graphic 1305">
                <a:extLst>
                  <a:ext uri="{FF2B5EF4-FFF2-40B4-BE49-F238E27FC236}">
                    <a16:creationId xmlns:a16="http://schemas.microsoft.com/office/drawing/2014/main" id="{F5A13335-1853-9347-ACD5-D3BE9579BA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8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7" name="Graphic 1306">
                <a:extLst>
                  <a:ext uri="{FF2B5EF4-FFF2-40B4-BE49-F238E27FC236}">
                    <a16:creationId xmlns:a16="http://schemas.microsoft.com/office/drawing/2014/main" id="{75F84F56-054B-6D41-9BB4-592A2656AB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1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8" name="Graphic 1307">
                <a:extLst>
                  <a:ext uri="{FF2B5EF4-FFF2-40B4-BE49-F238E27FC236}">
                    <a16:creationId xmlns:a16="http://schemas.microsoft.com/office/drawing/2014/main" id="{D6691AE0-A5F6-5644-A2C7-6D7711AC93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4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09" name="Graphic 1308">
                <a:extLst>
                  <a:ext uri="{FF2B5EF4-FFF2-40B4-BE49-F238E27FC236}">
                    <a16:creationId xmlns:a16="http://schemas.microsoft.com/office/drawing/2014/main" id="{096B1167-F70A-7741-B2B6-AA09DA1B5B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6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0" name="Graphic 1309">
                <a:extLst>
                  <a:ext uri="{FF2B5EF4-FFF2-40B4-BE49-F238E27FC236}">
                    <a16:creationId xmlns:a16="http://schemas.microsoft.com/office/drawing/2014/main" id="{EB366656-1502-9746-920A-9090203329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9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1" name="Graphic 1310">
                <a:extLst>
                  <a:ext uri="{FF2B5EF4-FFF2-40B4-BE49-F238E27FC236}">
                    <a16:creationId xmlns:a16="http://schemas.microsoft.com/office/drawing/2014/main" id="{4DDB81DB-7F30-CF49-9C4A-4213599B2F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1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2" name="Graphic 1311">
                <a:extLst>
                  <a:ext uri="{FF2B5EF4-FFF2-40B4-BE49-F238E27FC236}">
                    <a16:creationId xmlns:a16="http://schemas.microsoft.com/office/drawing/2014/main" id="{91AC9CBE-1210-3D46-9DB9-F3629099EB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4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3" name="Graphic 1312">
                <a:extLst>
                  <a:ext uri="{FF2B5EF4-FFF2-40B4-BE49-F238E27FC236}">
                    <a16:creationId xmlns:a16="http://schemas.microsoft.com/office/drawing/2014/main" id="{7CDA334A-D423-BE4C-838B-25C16B9D9B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7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4" name="Graphic 1313">
                <a:extLst>
                  <a:ext uri="{FF2B5EF4-FFF2-40B4-BE49-F238E27FC236}">
                    <a16:creationId xmlns:a16="http://schemas.microsoft.com/office/drawing/2014/main" id="{7E165226-618C-684A-930D-947C6410E9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59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5" name="Graphic 1314">
                <a:extLst>
                  <a:ext uri="{FF2B5EF4-FFF2-40B4-BE49-F238E27FC236}">
                    <a16:creationId xmlns:a16="http://schemas.microsoft.com/office/drawing/2014/main" id="{C91E9898-35CB-5F48-A233-06BAB9A926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72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6" name="Graphic 1315">
                <a:extLst>
                  <a:ext uri="{FF2B5EF4-FFF2-40B4-BE49-F238E27FC236}">
                    <a16:creationId xmlns:a16="http://schemas.microsoft.com/office/drawing/2014/main" id="{9C733B9C-0C8C-AC48-A8CF-58F06C7295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4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7" name="Graphic 1316">
                <a:extLst>
                  <a:ext uri="{FF2B5EF4-FFF2-40B4-BE49-F238E27FC236}">
                    <a16:creationId xmlns:a16="http://schemas.microsoft.com/office/drawing/2014/main" id="{EDE4FB7B-7BB7-784C-B07D-611A3D7DE3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97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8" name="Graphic 1317">
                <a:extLst>
                  <a:ext uri="{FF2B5EF4-FFF2-40B4-BE49-F238E27FC236}">
                    <a16:creationId xmlns:a16="http://schemas.microsoft.com/office/drawing/2014/main" id="{A68D93EC-6F3E-634C-BA34-1D815ADE7D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19" name="Graphic 1318">
                <a:extLst>
                  <a:ext uri="{FF2B5EF4-FFF2-40B4-BE49-F238E27FC236}">
                    <a16:creationId xmlns:a16="http://schemas.microsoft.com/office/drawing/2014/main" id="{1A49F193-364D-8645-B9A4-7A96F3D226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2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20" name="Graphic 1319">
                <a:extLst>
                  <a:ext uri="{FF2B5EF4-FFF2-40B4-BE49-F238E27FC236}">
                    <a16:creationId xmlns:a16="http://schemas.microsoft.com/office/drawing/2014/main" id="{229C8E59-D869-4043-A544-47FB2AFD7F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353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21" name="Graphic 1320">
                <a:extLst>
                  <a:ext uri="{FF2B5EF4-FFF2-40B4-BE49-F238E27FC236}">
                    <a16:creationId xmlns:a16="http://schemas.microsoft.com/office/drawing/2014/main" id="{E087A0FA-F493-B447-AC8F-A6A494C3EF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479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22" name="Graphic 1321">
                <a:extLst>
                  <a:ext uri="{FF2B5EF4-FFF2-40B4-BE49-F238E27FC236}">
                    <a16:creationId xmlns:a16="http://schemas.microsoft.com/office/drawing/2014/main" id="{887B64DE-0EDE-ED4D-961F-19DA4AE000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05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23" name="Graphic 1322">
                <a:extLst>
                  <a:ext uri="{FF2B5EF4-FFF2-40B4-BE49-F238E27FC236}">
                    <a16:creationId xmlns:a16="http://schemas.microsoft.com/office/drawing/2014/main" id="{0FE5C689-3306-2847-94B2-8FF753CCB0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731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24" name="Graphic 1323">
                <a:extLst>
                  <a:ext uri="{FF2B5EF4-FFF2-40B4-BE49-F238E27FC236}">
                    <a16:creationId xmlns:a16="http://schemas.microsoft.com/office/drawing/2014/main" id="{6A95A71B-4ACA-3C4B-8D00-D562A02D8A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857921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25" name="Graphic 1324">
                <a:extLst>
                  <a:ext uri="{FF2B5EF4-FFF2-40B4-BE49-F238E27FC236}">
                    <a16:creationId xmlns:a16="http://schemas.microsoft.com/office/drawing/2014/main" id="{EFF2919A-CC69-434C-AF32-095DA5D46A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983906" y="1427701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26" name="Graphic 1325">
                <a:extLst>
                  <a:ext uri="{FF2B5EF4-FFF2-40B4-BE49-F238E27FC236}">
                    <a16:creationId xmlns:a16="http://schemas.microsoft.com/office/drawing/2014/main" id="{D6222F2E-C271-4E4F-BB9A-648367EBA3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106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27" name="Graphic 1326">
                <a:extLst>
                  <a:ext uri="{FF2B5EF4-FFF2-40B4-BE49-F238E27FC236}">
                    <a16:creationId xmlns:a16="http://schemas.microsoft.com/office/drawing/2014/main" id="{8A9F5842-4F12-E846-863E-ED5C110856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232873" y="1426835"/>
                <a:ext cx="103606" cy="142785"/>
              </a:xfrm>
              <a:prstGeom prst="rect">
                <a:avLst/>
              </a:prstGeom>
            </p:spPr>
          </p:pic>
          <p:pic>
            <p:nvPicPr>
              <p:cNvPr id="1328" name="Graphic 1327">
                <a:extLst>
                  <a:ext uri="{FF2B5EF4-FFF2-40B4-BE49-F238E27FC236}">
                    <a16:creationId xmlns:a16="http://schemas.microsoft.com/office/drawing/2014/main" id="{A81BAD9B-ACB5-454F-9436-59B79792C4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-2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358873" y="1426835"/>
                <a:ext cx="103606" cy="142785"/>
              </a:xfrm>
              <a:prstGeom prst="rect">
                <a:avLst/>
              </a:prstGeom>
            </p:spPr>
          </p:pic>
        </p:grpSp>
      </p:grpSp>
      <p:grpSp>
        <p:nvGrpSpPr>
          <p:cNvPr id="662" name="Group 661">
            <a:extLst>
              <a:ext uri="{FF2B5EF4-FFF2-40B4-BE49-F238E27FC236}">
                <a16:creationId xmlns:a16="http://schemas.microsoft.com/office/drawing/2014/main" id="{5FD8DD46-8AA6-2F4E-A0D4-7246575145C2}"/>
              </a:ext>
            </a:extLst>
          </p:cNvPr>
          <p:cNvGrpSpPr/>
          <p:nvPr/>
        </p:nvGrpSpPr>
        <p:grpSpPr>
          <a:xfrm>
            <a:off x="23151" y="3307414"/>
            <a:ext cx="3933083" cy="135722"/>
            <a:chOff x="68489" y="2666593"/>
            <a:chExt cx="3068413" cy="105884"/>
          </a:xfrm>
        </p:grpSpPr>
        <p:grpSp>
          <p:nvGrpSpPr>
            <p:cNvPr id="663" name="Group 662">
              <a:extLst>
                <a:ext uri="{FF2B5EF4-FFF2-40B4-BE49-F238E27FC236}">
                  <a16:creationId xmlns:a16="http://schemas.microsoft.com/office/drawing/2014/main" id="{F6C25749-E91D-1E49-B73D-731B436C2096}"/>
                </a:ext>
              </a:extLst>
            </p:cNvPr>
            <p:cNvGrpSpPr/>
            <p:nvPr/>
          </p:nvGrpSpPr>
          <p:grpSpPr>
            <a:xfrm>
              <a:off x="68489" y="2666593"/>
              <a:ext cx="3038218" cy="48296"/>
              <a:chOff x="68489" y="2666593"/>
              <a:chExt cx="3038218" cy="48296"/>
            </a:xfrm>
          </p:grpSpPr>
          <p:grpSp>
            <p:nvGrpSpPr>
              <p:cNvPr id="727" name="Group 726">
                <a:extLst>
                  <a:ext uri="{FF2B5EF4-FFF2-40B4-BE49-F238E27FC236}">
                    <a16:creationId xmlns:a16="http://schemas.microsoft.com/office/drawing/2014/main" id="{16ED3EC7-F765-3944-AF76-5ACB9822A144}"/>
                  </a:ext>
                </a:extLst>
              </p:cNvPr>
              <p:cNvGrpSpPr/>
              <p:nvPr/>
            </p:nvGrpSpPr>
            <p:grpSpPr>
              <a:xfrm>
                <a:off x="68489" y="2666593"/>
                <a:ext cx="1517565" cy="47738"/>
                <a:chOff x="217167" y="2648966"/>
                <a:chExt cx="1517565" cy="47738"/>
              </a:xfrm>
            </p:grpSpPr>
            <p:pic>
              <p:nvPicPr>
                <p:cNvPr id="759" name="Picture 75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EB2A71A8-C09B-9442-9285-49195A53D2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716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0" name="Picture 75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9F30CCD5-15FA-964B-B66E-B19A4E29C8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6921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1" name="Picture 76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1D91FE26-56D6-3844-A28D-53A9D8F4B3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2127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2" name="Picture 76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DD0B7730-19B4-F447-9DC7-960A2FCF17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7332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3" name="Picture 76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01E85BA7-6807-5C4F-8B44-154F1E36E10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2537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4" name="Picture 76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271F304D-1A31-7246-BCF0-15110644C0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7742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5" name="Picture 76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8DB7DEA-4559-BB4D-AE09-4D360B3570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2947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6" name="Picture 76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E7C6313-902B-974F-9BF6-10C11AA402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8153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7" name="Picture 76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046B074-FDF8-F845-9C97-16028A8B52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3358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8" name="Picture 76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036E7570-4E1A-6841-8AB8-28E03BC2BA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8563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69" name="Picture 76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DC9851E-37B9-F849-B89C-D888C4FC64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6785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0" name="Picture 76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11E9C86A-4F61-6A41-81CE-1C169B4F03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1990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1" name="Picture 77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A554319C-DFCA-1E45-A2D6-A1C4E6A473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195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2" name="Picture 77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A55605E3-41F2-784E-A840-7D25A98173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2400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3" name="Picture 77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D71B2F75-A3F4-ED4A-B486-58D07EDB90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7605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4" name="Picture 77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B99AE44-7F51-1548-8C9D-3F0BC6A7FB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2811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5" name="Picture 77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B9882225-087E-7949-A2DA-F50BBC918E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8016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6" name="Picture 77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30D4E05A-8E87-AB4C-87AA-909337A969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3221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7" name="Picture 77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A2EC266B-5766-8C4D-A017-3F560288F9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8426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8" name="Picture 77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D88A574C-C624-7942-AF59-69B77BAABF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63631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79" name="Picture 77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E392B505-5EAD-B146-BC69-AE415B0712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853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80" name="Picture 77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B0F8DBC3-16D1-324A-887D-89A98623C7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058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81" name="Picture 78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9006B0F-97C0-084A-83DB-13D1D19DF2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2263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82" name="Picture 78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30D1C3D-EA13-FC4E-8DF6-13C5A0684E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7469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83" name="Picture 78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EB7023E-96E9-5C4D-B739-0560419133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2674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84" name="Picture 78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F997A44-DC29-9644-8F65-70089E3F16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7879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85" name="Picture 78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AD818DC1-7E68-F747-A473-AAC841222F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3084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86" name="Picture 78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ECE722E5-A3E0-914E-A17F-4B0A0F4557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8289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87" name="Picture 78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BE44D293-375F-254F-B63C-5AE27956A5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3495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88" name="Picture 78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88E5ED0-562E-234D-B7D3-1D3C0230D6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686994" y="2648966"/>
                  <a:ext cx="47738" cy="47738"/>
                </a:xfrm>
                <a:prstGeom prst="rect">
                  <a:avLst/>
                </a:prstGeom>
              </p:spPr>
            </p:pic>
          </p:grpSp>
          <p:grpSp>
            <p:nvGrpSpPr>
              <p:cNvPr id="728" name="Group 727">
                <a:extLst>
                  <a:ext uri="{FF2B5EF4-FFF2-40B4-BE49-F238E27FC236}">
                    <a16:creationId xmlns:a16="http://schemas.microsoft.com/office/drawing/2014/main" id="{D75FD03C-40A5-F44E-8132-5DE018B6FA5D}"/>
                  </a:ext>
                </a:extLst>
              </p:cNvPr>
              <p:cNvGrpSpPr/>
              <p:nvPr/>
            </p:nvGrpSpPr>
            <p:grpSpPr>
              <a:xfrm>
                <a:off x="1589142" y="2667151"/>
                <a:ext cx="1517565" cy="47738"/>
                <a:chOff x="217167" y="2648966"/>
                <a:chExt cx="1517565" cy="47738"/>
              </a:xfrm>
            </p:grpSpPr>
            <p:pic>
              <p:nvPicPr>
                <p:cNvPr id="729" name="Picture 72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0714941A-0B14-894B-B3FE-4CAE560F6B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716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0" name="Picture 72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BFADA45-2C09-7341-94A0-1033C9DCC0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6921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1" name="Picture 73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DF9AB98-4259-7E42-B526-68EC0B275C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2127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2" name="Picture 73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BA1F851-9696-2548-A527-BEF50DCFD2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7332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3" name="Picture 73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550610E-BB81-F24E-AB96-E0444C109D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2537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4" name="Picture 73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895DC05-E16C-A34C-B682-DEA5F0F28B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7742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5" name="Picture 73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ED4AB2D-6E54-C74D-8BC7-45DC9B1D58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2947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6" name="Picture 73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46AD346-9BC1-4B42-882C-8D135FD412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8153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7" name="Picture 73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9347778-B1B2-9E4D-84A4-29B6119DD0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3358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8" name="Picture 73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75E4F2B-DA30-A64D-BBD3-C10D21556A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8563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39" name="Picture 73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8EA3E2B-2789-164F-8216-46B231518E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6785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0" name="Picture 73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0061C384-C5B2-B443-BEAE-1DA73EC00D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1990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1" name="Picture 74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6473AD2-23AC-D34E-9FB7-5DC5F10D3A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195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2" name="Picture 74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9DBDD11-BAE0-144B-AFBB-313387FD51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2400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3" name="Picture 74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3D66D81F-388C-9D4E-87EE-255E103877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7605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4" name="Picture 74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0C35565F-38BE-C042-82F7-D8F0472C24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2811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5" name="Picture 74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AAA0EBAB-D718-594E-BF6D-90AFAAE947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8016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6" name="Picture 74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72F29111-A77D-A740-848F-D05F665258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3221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7" name="Picture 74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9DCB56ED-0398-724D-A2A9-BD8DD65690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8426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8" name="Picture 74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E06358D-37A0-764A-85C6-2CECDB2999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63631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49" name="Picture 74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13CAF1D0-65A7-4642-A85B-118B8AAEBFB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853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50" name="Picture 74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33882B39-920B-2743-9BCB-64BA15F419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058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51" name="Picture 75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DC93115B-C241-4A4B-B25D-EE055EFEF2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2263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52" name="Picture 75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9D574ED8-226F-824A-9EDF-3E6019B3A6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7469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53" name="Picture 75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013A1192-82B2-F74E-A921-D152C6D46B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2674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54" name="Picture 75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90004BA-876D-1941-948B-D3A70083D4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7879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55" name="Picture 75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2C9CCE4-1F0D-A047-8772-4C86D45B07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3084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56" name="Picture 75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06C2BDA8-D42A-6047-B452-EA0963EE84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8289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57" name="Picture 75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6199FF1-63C0-F843-BDEE-BF94B8AB34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3495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58" name="Picture 75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01B2E77F-2EF8-4243-AB43-DADBD44491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686994" y="2648966"/>
                  <a:ext cx="47738" cy="4773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64" name="Group 663">
              <a:extLst>
                <a:ext uri="{FF2B5EF4-FFF2-40B4-BE49-F238E27FC236}">
                  <a16:creationId xmlns:a16="http://schemas.microsoft.com/office/drawing/2014/main" id="{6FD27168-FA69-894A-8E7B-0FAC30A3889E}"/>
                </a:ext>
              </a:extLst>
            </p:cNvPr>
            <p:cNvGrpSpPr/>
            <p:nvPr/>
          </p:nvGrpSpPr>
          <p:grpSpPr>
            <a:xfrm>
              <a:off x="98684" y="2724181"/>
              <a:ext cx="3038218" cy="48296"/>
              <a:chOff x="68489" y="2666593"/>
              <a:chExt cx="3038218" cy="48296"/>
            </a:xfrm>
          </p:grpSpPr>
          <p:grpSp>
            <p:nvGrpSpPr>
              <p:cNvPr id="665" name="Group 664">
                <a:extLst>
                  <a:ext uri="{FF2B5EF4-FFF2-40B4-BE49-F238E27FC236}">
                    <a16:creationId xmlns:a16="http://schemas.microsoft.com/office/drawing/2014/main" id="{26EEC50E-307E-9B49-BE8F-FCC15201852A}"/>
                  </a:ext>
                </a:extLst>
              </p:cNvPr>
              <p:cNvGrpSpPr/>
              <p:nvPr/>
            </p:nvGrpSpPr>
            <p:grpSpPr>
              <a:xfrm>
                <a:off x="68489" y="2666593"/>
                <a:ext cx="1517565" cy="47738"/>
                <a:chOff x="217167" y="2648966"/>
                <a:chExt cx="1517565" cy="47738"/>
              </a:xfrm>
            </p:grpSpPr>
            <p:pic>
              <p:nvPicPr>
                <p:cNvPr id="697" name="Picture 69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0AB37AB-61C7-CA48-A7D7-6B1066784F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716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98" name="Picture 69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729A0518-A236-0941-B512-056F556CED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6921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99" name="Picture 69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F5EC112-CC26-3944-92AF-63CB7682A9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2127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0" name="Picture 69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1B65185-7526-D94C-9367-24F36CC085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7332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1" name="Picture 70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5D4031CB-2084-484E-A035-8BB3DDAF61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2537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2" name="Picture 70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13061E21-93A4-4447-8BFD-B34C73AC97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7742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3" name="Picture 70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D670ADE-083F-C449-9B93-7046941997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2947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4" name="Picture 70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BC1B473F-6360-2A46-93AC-C9AC2C1305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8153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5" name="Picture 70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A6A986CD-7BA7-0A44-9F1F-79C6CD6C5C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3358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6" name="Picture 70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7D4E9CC6-7AE4-EC4C-841B-C4AFB8BEA6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8563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7" name="Picture 70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E8B3BCDA-3823-AE46-9C7B-312D5F87DC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6785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8" name="Picture 70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E0CEC4A0-5362-7A4E-86A5-E9C01EF7D2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1990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09" name="Picture 70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DD1F920E-1DC0-7944-8368-68F10098E90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195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0" name="Picture 70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3E747302-4398-E043-A942-0A949554CB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2400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1" name="Picture 71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58CA7626-A0D9-4748-A3AA-FE4AE25465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7605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2" name="Picture 71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EEC872F-2E7C-8B4D-914B-AD700259F0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2811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3" name="Picture 71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D12B4AF5-CADF-6440-83A5-44063D6611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8016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4" name="Picture 71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7288C04A-74DE-C644-9B97-9BC0AF22D5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3221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5" name="Picture 71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58C2291F-CED3-0F4E-8776-490717E311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8426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6" name="Picture 71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90654B13-5D8A-F549-82CD-F258CBA730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63631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7" name="Picture 71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BE9A10F3-003D-DE45-A9EE-610067FA19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853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8" name="Picture 71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38797A32-7EED-1541-B31E-41A463175A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058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19" name="Picture 71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3F64F0B1-ABE6-6343-9185-6F4ECBED52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2263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20" name="Picture 71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5BC322B5-3E72-F148-97AC-0219064A669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7469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21" name="Picture 72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E71D3795-779A-1241-A9CC-F277DA1738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2674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22" name="Picture 72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37120BA-7746-D049-A9A3-46572BDE4A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7879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23" name="Picture 72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BF8B85E-639B-CA46-92BB-0D79C83F27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3084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24" name="Picture 72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C43B715-17BE-6944-99D4-D59526C735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8289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25" name="Picture 72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91CA350-B2E0-454C-A664-193B6F9F88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3495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726" name="Picture 72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338A89E-3B19-8445-A79A-910778E92A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686994" y="2648966"/>
                  <a:ext cx="47738" cy="47738"/>
                </a:xfrm>
                <a:prstGeom prst="rect">
                  <a:avLst/>
                </a:prstGeom>
              </p:spPr>
            </p:pic>
          </p:grpSp>
          <p:grpSp>
            <p:nvGrpSpPr>
              <p:cNvPr id="666" name="Group 665">
                <a:extLst>
                  <a:ext uri="{FF2B5EF4-FFF2-40B4-BE49-F238E27FC236}">
                    <a16:creationId xmlns:a16="http://schemas.microsoft.com/office/drawing/2014/main" id="{E4201F75-FE88-C444-9E55-E151216A911C}"/>
                  </a:ext>
                </a:extLst>
              </p:cNvPr>
              <p:cNvGrpSpPr/>
              <p:nvPr/>
            </p:nvGrpSpPr>
            <p:grpSpPr>
              <a:xfrm>
                <a:off x="1589142" y="2667151"/>
                <a:ext cx="1517565" cy="47738"/>
                <a:chOff x="217167" y="2648966"/>
                <a:chExt cx="1517565" cy="47738"/>
              </a:xfrm>
            </p:grpSpPr>
            <p:pic>
              <p:nvPicPr>
                <p:cNvPr id="667" name="Picture 66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BCF9D8BF-38D5-2B42-B0F4-0BA2AE237D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716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68" name="Picture 66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9E890264-EF38-5145-9101-52E6F46045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6921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69" name="Picture 66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18DB4398-4277-584A-A20E-8C4EA8E466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2127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0" name="Picture 66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C70EEE0-5287-1A47-AA4B-7C58D36160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7332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1" name="Picture 67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7EB09014-B881-F041-9672-5FC7F1F578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2537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2" name="Picture 67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E532C62-B6E6-FD41-B6AE-0E33626E15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7742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3" name="Picture 67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624D233-AA70-C14E-A865-3999BAB136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2947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4" name="Picture 67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BD0BF4D5-D20D-0441-93BD-81BD0402E5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8153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5" name="Picture 67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BC3897E4-BC6F-374C-88EF-78E9E1A473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3358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6" name="Picture 67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490B5D0-25CD-D24D-B54A-BB4D26C142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8563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7" name="Picture 67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1F00A86-D838-C84F-942B-E914C272BD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6785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8" name="Picture 67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8FFD7F8-1BF4-A740-AFA9-C33ECEDF3E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1990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79" name="Picture 67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8930A1A-B9DF-0245-82C6-71136E0631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195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0" name="Picture 67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64F79FAF-6C14-A149-86C1-CCFC478CFB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2400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1" name="Picture 68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14BCC70D-E71F-E744-9E2B-487ED7EFD5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7605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2" name="Picture 68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6795A25-535C-EE4A-9EC4-5A776F26BB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2811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3" name="Picture 68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27B333EE-9925-0A42-B9A8-150F87AB3F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8016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4" name="Picture 68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364F84B4-032E-F949-8FD1-953F90BF63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3221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5" name="Picture 68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4ABF9A3-388B-F448-88BD-09F9CE75CBE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8426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6" name="Picture 68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9B80E7C0-36BE-F341-8D72-ED5B78743D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63631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7" name="Picture 686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38678D7-11A3-1345-BBC4-C78026F9C7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853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8" name="Picture 687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1F95A7B7-D6E5-8B49-AC11-8B3E9CDFAC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058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89" name="Picture 688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4045952-F5D4-BA4F-9A5F-6E8EE4414E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2263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90" name="Picture 689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1D867B19-9110-464C-AEF2-7EAAE3BCCD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7469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91" name="Picture 690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58507CFB-E1E3-694B-98AF-164D8C139C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26743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92" name="Picture 691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C1150C81-CACE-0841-AE21-333E8B06CD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78795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93" name="Picture 692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F6187F1C-94EE-894D-806F-49DD642C9E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30847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94" name="Picture 693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8F0B266D-43E4-D744-BD5B-36437EBC49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82899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95" name="Picture 694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8C95795-DB6F-8E41-B188-82064AEA8A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34951" y="2648966"/>
                  <a:ext cx="47738" cy="47738"/>
                </a:xfrm>
                <a:prstGeom prst="rect">
                  <a:avLst/>
                </a:prstGeom>
              </p:spPr>
            </p:pic>
            <p:pic>
              <p:nvPicPr>
                <p:cNvPr id="696" name="Picture 695" descr="A picture containing object, plate, clock&#10;&#10;Description automatically generated">
                  <a:extLst>
                    <a:ext uri="{FF2B5EF4-FFF2-40B4-BE49-F238E27FC236}">
                      <a16:creationId xmlns:a16="http://schemas.microsoft.com/office/drawing/2014/main" id="{4A63C922-1AD8-4546-9C9E-973809E00E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686994" y="2648966"/>
                  <a:ext cx="47738" cy="4773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CBE2A87-6AA9-004B-8E6A-7319C49FEA5E}"/>
              </a:ext>
            </a:extLst>
          </p:cNvPr>
          <p:cNvGrpSpPr/>
          <p:nvPr/>
        </p:nvGrpSpPr>
        <p:grpSpPr>
          <a:xfrm>
            <a:off x="21832" y="2694353"/>
            <a:ext cx="3933083" cy="901183"/>
            <a:chOff x="21832" y="2694353"/>
            <a:chExt cx="3933083" cy="90118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16CF46A-12DE-8C4B-9833-4495BA62C99B}"/>
                </a:ext>
              </a:extLst>
            </p:cNvPr>
            <p:cNvGrpSpPr/>
            <p:nvPr/>
          </p:nvGrpSpPr>
          <p:grpSpPr>
            <a:xfrm>
              <a:off x="21832" y="2694353"/>
              <a:ext cx="3933083" cy="135722"/>
              <a:chOff x="68489" y="2666593"/>
              <a:chExt cx="3068413" cy="105884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F5D45AE-B896-AC49-BA82-DEE3453CE91F}"/>
                  </a:ext>
                </a:extLst>
              </p:cNvPr>
              <p:cNvGrpSpPr/>
              <p:nvPr/>
            </p:nvGrpSpPr>
            <p:grpSpPr>
              <a:xfrm>
                <a:off x="68489" y="2666593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A3FA04DD-4DA2-3347-8D34-B65917AB62BB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101" name="Picture 10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DFC6F36-99F3-C346-972A-5AD266A82F7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" name="Picture 10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F02CCB7-B61E-C544-A1E5-C1583ECF0D5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" name="Picture 10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673DAEF-F790-8B40-B240-CF173374480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4" name="Picture 10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F44941E-C0F8-0F4C-96FD-C246CDDC069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6" name="Picture 10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BF9D0C9-9DF5-6C42-A7CE-D1DA40D2E6A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7" name="Picture 10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9759297-35AD-454C-91C4-0A1EBF9C9A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8" name="Picture 10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1DD79C7-3815-B347-B497-3E350931890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9" name="Picture 10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8BAC7CB-16F2-3F44-AECA-E2B64973464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10" name="Picture 10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B855674-5FCA-BF40-A6A3-C2A46D5EB4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11" name="Picture 11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1043481-B270-EA4B-BCB9-6BF735C9874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13" name="Picture 11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9E91B1E-AD9D-284B-ACE5-837A0AE1424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14" name="Picture 11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33BDB7F-2751-F54E-AF2B-F3A09C5F515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15" name="Picture 11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FEB2A71-3BA4-4E48-9FF6-C649E79FCCF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16" name="Picture 11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1D56038-0F8B-BF4C-B708-CB6FC722F2C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17" name="Picture 11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23FD8BA-44F5-4A49-A7F9-76B578CC7B3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18" name="Picture 11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44B5DB8-AC4A-7E4A-8DE0-11394E2EC34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19" name="Picture 11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7D7336B-0EF7-AF4F-AE5D-DD88FB75498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20" name="Picture 11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8B084C6-0F40-B342-B75A-9664DB844B5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21" name="Picture 12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0A838D7-16C1-0C4A-AD6A-FAA23396202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22" name="Picture 12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9E55B2A-01DD-D14D-B8C7-1296479F952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24" name="Picture 12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8AD4282-7D5C-3D40-962A-18E10400E77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25" name="Picture 12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00AF0A3-70DD-CA4C-9CE2-91B764F9047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26" name="Picture 12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C50BC1F-F21E-184F-B33F-82D125C566B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27" name="Picture 12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9C3C25E-3FB7-8E4D-A225-CDAD028C7B0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28" name="Picture 12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5693FFB-04BB-4147-86AE-11C2FFFE8D7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29" name="Picture 12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BE8062A-8561-5244-881A-F723A82B55C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30" name="Picture 12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4F56230-16B5-8148-9F9A-5614DBD6A18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31" name="Picture 13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4CBFE46-6E72-F847-A41D-4FD96BAEB9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32" name="Picture 13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C3A46F4-8A4C-E94D-BFC7-B56283BAAC9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33" name="Picture 13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7FBC663-3A52-BE49-9F39-D361D39E5F4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34" name="Group 133">
                  <a:extLst>
                    <a:ext uri="{FF2B5EF4-FFF2-40B4-BE49-F238E27FC236}">
                      <a16:creationId xmlns:a16="http://schemas.microsoft.com/office/drawing/2014/main" id="{6D99B8B4-2756-124D-B612-CBBDE00AB113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135" name="Picture 13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BAD9AA5-AD81-7244-93B8-6AD0AF57168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36" name="Picture 13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964FF9F-EC80-0E48-9D0D-6E3944221B6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37" name="Picture 13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FC851BC-3CDA-094D-A154-52ACB6931A1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38" name="Picture 13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27DB75F-ACFD-6B41-8619-58DC76FE5EF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39" name="Picture 13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6ABEA51-2107-8743-B9B7-EE09825BCD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0" name="Picture 13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E53CB61-BE26-0749-9EC9-E9EB4E150C9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1" name="Picture 14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B3E9DC4-5ED0-A947-A9B4-E3E14FD538F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2" name="Picture 14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5306910-70F9-F54E-907A-A90F12911AE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3" name="Picture 14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5B39C1B-CAA0-4A41-A807-5A1E072020F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4" name="Picture 14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9948D4C-56D1-6E4A-BFF9-D132C9C1A3F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5" name="Picture 14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B8374FD-BD98-2F4A-9C19-9C2FCA86F6C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6" name="Picture 14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5094D81-43AC-3C44-A1EB-7D388448C56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7" name="Picture 14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96DB258-C4C0-6540-97DD-DDB46DC08CE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8" name="Picture 14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47E0B3F-D89B-214C-BC09-D609E77D642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49" name="Picture 14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5F84294-DF4F-E444-A151-EEE04492E64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0" name="Picture 14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82CA7BA-DEBF-6545-B476-CF1F21A64D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1" name="Picture 15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E4762F8-65D3-AF49-8876-026C246686C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2" name="Picture 15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040FA1A-9409-874D-9D65-1AEFF78CD45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3" name="Picture 15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FA8A512-BB9B-9C42-BFD3-38ACD81701A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4" name="Picture 15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524CA70-69B6-9F40-9D39-5058D258CCD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5" name="Picture 15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DBC3813-B0B5-A945-AE89-B0CBA6A2BAF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6" name="Picture 15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9402535-4763-E443-9EE1-039463BEC48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7" name="Picture 15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FA8E80E-CBB8-0F4D-B8DC-EC7179CA39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8" name="Picture 15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537CD59-3A83-E449-BFE9-67A2CB8374F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59" name="Picture 15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6262433-F287-A640-B72F-18F483B868B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60" name="Picture 15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06E7889-624A-D945-ABBB-DC698032BE5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61" name="Picture 16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E7A68D0-FCCF-694C-8AC9-59FEEF61922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62" name="Picture 16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345062F-62C9-C846-893B-4B16FB48A6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63" name="Picture 16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4B2C9E1-3921-F744-8BA8-9619E5B4334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64" name="Picture 16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720328F-B7DB-7245-BE23-002D84DE3DF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D804568C-D5D4-1341-9DEB-837097338275}"/>
                  </a:ext>
                </a:extLst>
              </p:cNvPr>
              <p:cNvGrpSpPr/>
              <p:nvPr/>
            </p:nvGrpSpPr>
            <p:grpSpPr>
              <a:xfrm>
                <a:off x="98684" y="2724181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AC5735E3-3CE2-D442-8BF2-A048E10F2B35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199" name="Picture 19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710C9F3-9CA5-8D4D-90C6-398D8FD8C4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0" name="Picture 19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F45C2BA-9445-3E44-BFCF-5611937EBF3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1" name="Picture 20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62F2417-20AA-4C4E-8810-4A0AD5EDBB1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2" name="Picture 20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0B52E35-F014-5741-B540-45B9D65B2F7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3" name="Picture 20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7B71E04-9DD6-2D49-8236-586DD6B15A0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4" name="Picture 20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386C2A3-4862-2649-B704-093EB16E5EE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5" name="Picture 20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BCC73BB-9A94-7A45-86DF-E3D367B9A80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6" name="Picture 20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9CEE588-158C-AA43-A54F-BE952F53D7B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7" name="Picture 20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80E7E2F-BD74-8A4D-AC98-2B658522F9C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8" name="Picture 20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65B342D-103A-AF41-ABA1-F1701145705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09" name="Picture 20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EC9D9C9-8B6B-DC48-BF34-A603E6F5AF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0" name="Picture 20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21BD39E-1D54-E14B-B1E5-9BB66859C5D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1" name="Picture 21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4D843E4-8F68-C741-A218-0D30B60BFC3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2" name="Picture 21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5251296-9CDE-0548-84B0-FD311D53B59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3" name="Picture 21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1D7BE1D-893A-F84C-B197-F55FFC814DA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4" name="Picture 21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5943F74-BB84-424D-9E00-F9BB497768E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5" name="Picture 21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0D69A32-DE37-9747-B549-3D05FAF358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6" name="Picture 21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36118A2-C26C-D040-A061-3C8C13CA35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7" name="Picture 21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BFC4C6A-FA8B-184F-A214-7DFE9EF68C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8" name="Picture 21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40E5CDD-8BA1-724E-8578-C142C36C4AD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19" name="Picture 21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60A5AD5-3F46-5644-B32D-B1EDE1411A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20" name="Picture 21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B3E4025-4A63-F748-92F7-A3FC3BC502E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21" name="Picture 22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16F27AD-EB7E-A44F-B8DB-18B7994AFA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22" name="Picture 22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9D1478C-664F-7B41-B786-6CBBA511976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23" name="Picture 22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6DD4427-7955-594E-A520-5772BDDC824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24" name="Picture 22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982F264-849D-284A-9F5C-56182571682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25" name="Picture 22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39ECC6C-5180-FA43-B111-C998F7BBB5D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26" name="Picture 22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8B524BB-5250-454A-8FE5-AA5E9114CC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27" name="Picture 22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CA5F47E-CE57-3A4C-9CBF-1849A8DFB12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28" name="Picture 22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EBF17FC-B321-C243-84C8-5756BB9DEB0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8" name="Group 167">
                  <a:extLst>
                    <a:ext uri="{FF2B5EF4-FFF2-40B4-BE49-F238E27FC236}">
                      <a16:creationId xmlns:a16="http://schemas.microsoft.com/office/drawing/2014/main" id="{E73939C8-BE41-894F-B693-168EA7E174E4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169" name="Picture 16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B3F147E-D635-8A44-A719-6029A8BB2BE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0" name="Picture 16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F4A93A2-1C59-B04E-99EA-CC9BEAA10FC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1" name="Picture 17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95A7888-315E-694B-A7EF-2A4CE8A676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2" name="Picture 17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B54F029-2451-2742-BF14-0626DF536EB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3" name="Picture 17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CB1915D-5806-854B-A402-B584B4A536D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4" name="Picture 17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5683AD1-1807-FF4F-9917-5869F0E9E03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5" name="Picture 17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0574BE5-3F5D-B84E-9AFB-2DC64D79AD5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6" name="Picture 17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7A5C2B9-C430-DB41-92B8-7A5FAF577CC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7" name="Picture 17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F0AF45C-F438-1D4B-9A86-401B2AD0A97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8" name="Picture 17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1FADCCF-C60B-E24E-BF0C-51DFEC009B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79" name="Picture 17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A0925DE-1DA4-764E-A130-2C7C780087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0" name="Picture 17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9CAF61D-303F-0442-B07F-CD1449DE44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1" name="Picture 18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01F5D7C-4D91-E743-AFB3-FC2BA4C54BD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2" name="Picture 18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5981F28-0B54-5543-8188-A131DBD016B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3" name="Picture 18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DD02ADD-F264-DD4E-9388-98BCB594F85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4" name="Picture 18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36FDFA7-B392-E841-93AC-1C0216A441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5" name="Picture 18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43CC4D5-D749-024B-98AD-FA6ADA77BE1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6" name="Picture 18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B2C752E-1F1A-A74B-8331-5FB226724E0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7" name="Picture 18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DE7495A-A58F-5746-A77B-E781F5121F3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8" name="Picture 18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DFC1CCA-CF4E-064C-986B-1A43F2C813C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89" name="Picture 18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D8E3465-5906-F94E-A6F4-E67CD57801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90" name="Picture 18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203A5E1-822E-1242-942D-BD553426759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91" name="Picture 19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FAD704C-7F16-8A40-AD34-D9A97661F72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92" name="Picture 19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838CEA1-B8A3-8148-978F-F77F9EC5B42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93" name="Picture 19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ECDD5A6-BEF8-C34C-B357-25E9043E334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94" name="Picture 19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3C6F84B-84D4-A34A-8A50-3E3FC8D55C3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95" name="Picture 19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7699BC0-309E-3942-9C19-E695A4C83EB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96" name="Picture 19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7D87AA0-AD27-E240-963F-4141BF52236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97" name="Picture 19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09D3FC9-81DF-B843-A384-8DB3EFCFCB8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98" name="Picture 19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77602F9-B9E1-9A48-8954-16A11DBC4AE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947C71E-0391-4846-89E3-9248C735594C}"/>
                </a:ext>
              </a:extLst>
            </p:cNvPr>
            <p:cNvGrpSpPr/>
            <p:nvPr/>
          </p:nvGrpSpPr>
          <p:grpSpPr>
            <a:xfrm>
              <a:off x="21832" y="2847619"/>
              <a:ext cx="3933083" cy="135722"/>
              <a:chOff x="66945" y="2790191"/>
              <a:chExt cx="3068413" cy="105884"/>
            </a:xfrm>
          </p:grpSpPr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B7C897A9-D071-784F-9D3E-FB082D2292B2}"/>
                  </a:ext>
                </a:extLst>
              </p:cNvPr>
              <p:cNvGrpSpPr/>
              <p:nvPr/>
            </p:nvGrpSpPr>
            <p:grpSpPr>
              <a:xfrm>
                <a:off x="66945" y="2790191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230" name="Group 229">
                  <a:extLst>
                    <a:ext uri="{FF2B5EF4-FFF2-40B4-BE49-F238E27FC236}">
                      <a16:creationId xmlns:a16="http://schemas.microsoft.com/office/drawing/2014/main" id="{39163506-9CCC-8945-B55F-12D6498666E3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262" name="Picture 26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A4E78C5-F3A9-944E-930A-C6DECE4E612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63" name="Picture 26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8919B13-6FB3-6143-9703-C9846CB170A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64" name="Picture 26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ABD45A8-5DC0-5E4B-93F0-E9A7365EE63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65" name="Picture 26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881E4A4-02A1-3549-A6B9-AE800776682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66" name="Picture 26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DAE0824-02D2-DC4A-9C46-39C7059996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67" name="Picture 26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5C7BA97-60A3-8F49-AD81-DDE439CC899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68" name="Picture 26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9C48260-4E7F-2843-A092-79F57BD6E61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69" name="Picture 26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FD4985B-DDB2-644F-99A4-297520EB9F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0" name="Picture 26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C37D46C-C093-1948-950D-D33E0874FB8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1" name="Picture 27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443A0C8-896F-7C41-85CB-873806335A8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2" name="Picture 27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6C9E7D1-F3DF-B446-8138-2BF97B82E1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3" name="Picture 27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C591CD9-7E6E-6B45-BAEF-9312140D2ED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4" name="Picture 27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10E6826-5A90-DA41-B1C6-491B2216A2F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5" name="Picture 27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15615EC-D10C-F24A-8FA0-8C1EAE154B3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6" name="Picture 27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1B367C5-B7F9-F14C-AD43-0DEFCAE481F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7" name="Picture 27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2C2FA36-C57D-FF42-99FB-8ACAACAF031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8" name="Picture 27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0498D01-138F-6040-B5ED-0F080A973F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79" name="Picture 27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6C5E856-0CCD-F843-8F4A-27E28A2332F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0" name="Picture 27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82D87A7-4DBA-0042-93C5-D09F49C47A2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1" name="Picture 28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D3FFBA1-7D90-B243-91FA-EBB7422D118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2" name="Picture 28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5932F0C-436F-6B45-846E-FB586504B15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3" name="Picture 28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D541037-D541-1344-9F5C-77D15EB508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4" name="Picture 28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8414FBC-5CE7-F94C-9F51-4D23F5D4A54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5" name="Picture 28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CC4946F-FF37-AF46-9BA1-56DC027382D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6" name="Picture 28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B632349-16C2-C742-AB71-12DA57B2940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7" name="Picture 28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83B5EFF-BE85-7843-B483-A00FFA70727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8" name="Picture 28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4999CBC-E170-3042-8573-283C78399D5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89" name="Picture 28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9CB9CA0-031D-2B4C-B34A-9A85CB00017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90" name="Picture 28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3B081FF-C472-714A-95C9-7CD93B53D77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91" name="Picture 29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E640CE7-87A5-FD40-98A3-004A3568109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31" name="Group 230">
                  <a:extLst>
                    <a:ext uri="{FF2B5EF4-FFF2-40B4-BE49-F238E27FC236}">
                      <a16:creationId xmlns:a16="http://schemas.microsoft.com/office/drawing/2014/main" id="{71DDE800-653D-DA4A-931E-B30CCACC09B4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232" name="Picture 23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D029D13-62D1-0C45-9974-8CC97625370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33" name="Picture 23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EE656F7-649E-3444-8439-E03A49A1198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34" name="Picture 23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662D403-63AD-D54E-9569-702549484A4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35" name="Picture 23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92204E8-BB29-1744-A77E-BC607379184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36" name="Picture 23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F2C697D-B8E6-CC41-B7A3-E306230E474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37" name="Picture 23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018263E-C72D-1245-B2A2-579A7F8F12D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38" name="Picture 23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B0D9917-6748-DE4B-AFBE-81C70E25FFC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39" name="Picture 23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B3CD44B-13CA-8547-8C73-2BD34E24F8B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0" name="Picture 23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7C312F7-F6C2-C541-8843-7194E29E433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1" name="Picture 24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EF1554B-D986-1543-83B2-3D7B76A0CDD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2" name="Picture 24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B863102-F8F8-534E-983D-21E53B3279A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3" name="Picture 24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699863C-97AF-B049-80EA-F5CCC14EA3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4" name="Picture 24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62E16D5-29E3-4B42-8CC8-5DA2106BE3C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5" name="Picture 24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BBB30E9-3DA7-A042-B6A9-618138F801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6" name="Picture 24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C94C637-2797-5848-9B8A-1EF744F4C7F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7" name="Picture 24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F0E7B26-B03D-014B-8ED8-47F7357888B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8" name="Picture 24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403E4F1-2B1A-5D4D-97D7-4B30A4A94B6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49" name="Picture 24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1ED9A40-2DD8-7C41-A27F-D3C71B4F14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0" name="Picture 24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55615EF-AA6C-7747-86B3-3A88F786D9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1" name="Picture 25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929490D-08B3-724D-B5AF-538C71F2470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2" name="Picture 25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F320BFD-2593-1E41-B3BA-1024DD2D5D2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3" name="Picture 25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F6EE350-B1B3-A94F-AE1F-14AF0A26B6A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4" name="Picture 25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9781AE7-A80B-DD4A-A73C-45510866F9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5" name="Picture 25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CC9761B-C91A-0047-9FDF-AD1CFD06A6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6" name="Picture 25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066D0CB-D3E8-1247-B063-D338BE1C8D3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7" name="Picture 25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DE9F739-7165-6F4E-8438-D29F70158D1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8" name="Picture 25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A680A99-9501-C84C-90E7-B3D8EE0D4A0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59" name="Picture 25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1A12C98-3412-3941-802C-19F56D53E4E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60" name="Picture 25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F2A5E01-E1C2-C04F-A9DB-0865D596B81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261" name="Picture 26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C959833-00AA-3E49-83E6-2D4271CA71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292" name="Group 291">
                <a:extLst>
                  <a:ext uri="{FF2B5EF4-FFF2-40B4-BE49-F238E27FC236}">
                    <a16:creationId xmlns:a16="http://schemas.microsoft.com/office/drawing/2014/main" id="{8EE553B1-0519-0F49-A8A4-DC386EA4F487}"/>
                  </a:ext>
                </a:extLst>
              </p:cNvPr>
              <p:cNvGrpSpPr/>
              <p:nvPr/>
            </p:nvGrpSpPr>
            <p:grpSpPr>
              <a:xfrm>
                <a:off x="97140" y="2847779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293" name="Group 292">
                  <a:extLst>
                    <a:ext uri="{FF2B5EF4-FFF2-40B4-BE49-F238E27FC236}">
                      <a16:creationId xmlns:a16="http://schemas.microsoft.com/office/drawing/2014/main" id="{2AAF9A2F-E2BD-BC43-A7AF-A203C38EA4FA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378" name="Picture 37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630D981-B7EE-0D4B-9911-5AD204728AB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79" name="Picture 37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7C6F8B5-A49D-DD43-96D2-8DA5EFA0E4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0" name="Picture 37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50F0A27-FD58-5F4F-9A33-BEB5D932DD8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1" name="Picture 38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36E9933-834C-3F4F-ADDA-C57BB373CDC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2" name="Picture 38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D79FD67-CC44-6748-BC79-34D2EAEE0FE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3" name="Picture 38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58E461A-303C-0B4B-B9E6-6FA2707AF28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4" name="Picture 38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E8B4201-C928-0E4B-B996-EEADAE40AE5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5" name="Picture 38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A8E6DBD-C91F-C84B-986E-D3852875A6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6" name="Picture 38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8EF7791-4319-F64F-AA7F-829140A62D3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7" name="Picture 38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39CF6E8-FBF8-FE47-8FC9-A82A0DB3FE3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8" name="Picture 38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BFE39C1-8586-A848-A269-1243C89FB78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89" name="Picture 38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AA180B4-B02F-E940-B3FD-176EED9AEE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0" name="Picture 38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51C046F-6CC8-0F43-9AAB-C03E15766AF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1" name="Picture 39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BD9B740-841B-F544-809D-9A660832E5E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2" name="Picture 39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B80C020-B2CC-B14E-BFED-45785CA6116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3" name="Picture 39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E1F5ED7-A794-4C4A-BEF2-B48EA181B6B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4" name="Picture 39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BC54688-10A3-364A-8FF6-2EB52A9BCD0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5" name="Picture 39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0057F5E-9D79-ED4A-A54D-372D83259A0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6" name="Picture 39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8D20271-126D-B340-9DD8-1D2F737A4D2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7" name="Picture 39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1D747A8-6E78-6B4A-A4F1-348B232A743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8" name="Picture 39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A963F06-9256-9D4A-B5D9-F8404517D4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99" name="Picture 39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54A44CE-6565-994A-912A-A8A8FAAA448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00" name="Picture 39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A13759B-639B-FD47-A7E0-70C11151332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01" name="Picture 40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E48DDAC-F38F-C64D-B92F-9DDC62F83D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02" name="Picture 40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D156D0E-C5CE-6146-9A31-61153A2260D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03" name="Picture 40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401F81F-7916-A141-880B-43F729B591F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04" name="Picture 40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EE5DF1A-3352-F148-A312-77E201CBFC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05" name="Picture 40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DB5B58D-7B05-5143-A6C5-208A0F1B3FD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06" name="Picture 40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9D512ED-F658-1048-BD3E-10A1A50765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07" name="Picture 40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810CB0E-ABC1-C64E-B864-D8CDEBE2F23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96" name="Group 295">
                  <a:extLst>
                    <a:ext uri="{FF2B5EF4-FFF2-40B4-BE49-F238E27FC236}">
                      <a16:creationId xmlns:a16="http://schemas.microsoft.com/office/drawing/2014/main" id="{288FD6DB-40A2-0446-B969-4C27B966741B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302" name="Picture 30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A7BF8CF-2598-D840-8219-3FCE0AB89A0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03" name="Picture 30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7A73C70-2D53-DB45-8E44-B8328AC3074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05" name="Picture 30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30F4849-D717-BE40-83EB-78230FDB5B0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06" name="Picture 30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95C285A-3FFE-9D42-990F-77627E6284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07" name="Picture 30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1022893-6497-EC49-8F41-3CF29817312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09" name="Picture 30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5E3CBF9-E1E0-0E4B-A3E5-5395B596F26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10" name="Picture 30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E5BD243-80E2-BE4F-AC6F-D2EF298F049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20" name="Picture 31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10121B7-2312-8B4C-8CF8-D228CEA5785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21" name="Picture 32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7BA84B6-5747-8E42-91BC-F7696BF6C49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27" name="Picture 32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619E256-1B4B-A942-B572-7C699BC4F1C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33" name="Picture 33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B735678-D465-D246-9F5E-3BC0CA1EDEB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47" name="Picture 34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1F389B1-8510-F848-A193-2339EB57DEC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49" name="Picture 34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F1082B3-D0EC-5D45-BB55-30796119C4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53" name="Picture 35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FFF090D-53DE-8A4E-8D7B-30CA848E8C2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58" name="Picture 35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BB7E1D6-BEE0-0849-B4E8-5A965960171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63" name="Picture 36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B6EC7F7-B163-D84B-AB7F-FD1972EBEF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64" name="Picture 36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28942B1-CD12-684F-AAE3-2529AE934C3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65" name="Picture 36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4CD5007-28F5-3347-BBA5-2D5A15EAD72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66" name="Picture 36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2F00EAC-8B84-9249-8BFA-ACF4A78BD4B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67" name="Picture 36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ABEA472-37F3-6748-8F9E-27D695297F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68" name="Picture 36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1739734-7959-5D43-B201-78F0992086A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69" name="Picture 36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3FE617B-5E9D-0F4C-AC58-819BEA2615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70" name="Picture 36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3AE376D-A485-404F-99D3-CF28E7E07A0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71" name="Picture 37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4433884-EE2A-2440-8785-F16A28C6C3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72" name="Picture 37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412DB63-2446-CE4E-AE06-E82D9EC0376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73" name="Picture 37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9D0B0CE-9F85-524A-8177-323A6157E26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74" name="Picture 37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7A3C9E1-6F28-DC48-98EC-344F2DF0A80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75" name="Picture 37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DE51732-D387-E54B-90EC-87F13F3B64C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76" name="Picture 37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DA16143-8B52-E842-82E0-C2381964C6A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377" name="Picture 37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D9EBEF0-CA46-0448-AAF7-057CC47B593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D81E1DEB-09E8-1744-9834-4268E64000DD}"/>
                </a:ext>
              </a:extLst>
            </p:cNvPr>
            <p:cNvGrpSpPr/>
            <p:nvPr/>
          </p:nvGrpSpPr>
          <p:grpSpPr>
            <a:xfrm>
              <a:off x="21832" y="3000884"/>
              <a:ext cx="3933083" cy="135722"/>
              <a:chOff x="68489" y="2666593"/>
              <a:chExt cx="3068413" cy="105884"/>
            </a:xfrm>
          </p:grpSpPr>
          <p:grpSp>
            <p:nvGrpSpPr>
              <p:cNvPr id="409" name="Group 408">
                <a:extLst>
                  <a:ext uri="{FF2B5EF4-FFF2-40B4-BE49-F238E27FC236}">
                    <a16:creationId xmlns:a16="http://schemas.microsoft.com/office/drawing/2014/main" id="{A4072A8D-C4DD-AC4B-88FA-85EBA133E1C8}"/>
                  </a:ext>
                </a:extLst>
              </p:cNvPr>
              <p:cNvGrpSpPr/>
              <p:nvPr/>
            </p:nvGrpSpPr>
            <p:grpSpPr>
              <a:xfrm>
                <a:off x="68489" y="2666593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473" name="Group 472">
                  <a:extLst>
                    <a:ext uri="{FF2B5EF4-FFF2-40B4-BE49-F238E27FC236}">
                      <a16:creationId xmlns:a16="http://schemas.microsoft.com/office/drawing/2014/main" id="{7076EA84-9415-B047-BB96-A1BE136280DC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505" name="Picture 50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B89BF29-2A2F-3D43-B857-AD5F9008EEE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06" name="Picture 50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C2B637F-1152-634D-89C0-08906A11BE2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07" name="Picture 50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D6742EC-54EC-D349-BF27-4ECBCDA0A64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08" name="Picture 50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75DAE49-CD75-EE45-9A7F-402C289EE3E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09" name="Picture 50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1855F07-9F0E-C146-B348-51C8C6A56A2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0" name="Picture 50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6E065BB-34D7-D947-9691-9CA0792D56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1" name="Picture 51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755D2C1-3815-3648-BE07-44B4E705243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2" name="Picture 51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59B7972-E67B-8F40-B85C-94A230BB4C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3" name="Picture 51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6537E06-71EF-4849-83BD-199C47C2388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4" name="Picture 51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2AA22E0-6C60-E64A-8BD8-30EEAACCAFA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5" name="Picture 51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C8B3217-ED4B-B540-9193-32E0F06614B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6" name="Picture 51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F35BB83-69E2-F646-815E-36081AC6FEC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7" name="Picture 51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CFFF552-E1E8-1842-B17D-C1073379070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8" name="Picture 51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B407C99-9CBA-A147-B057-ED857D5AD02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19" name="Picture 51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BC2C131-EA7F-DD4B-AADA-E0A29A7FBF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0" name="Picture 51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1CFBF0A-72DD-3C40-B068-5AC2507F0C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1" name="Picture 52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FBB68FA-E149-D246-B904-DEBEE99A12E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2" name="Picture 52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A81F8AC-D884-454E-B1C2-63C1D0A71FA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3" name="Picture 52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1A8C284-27BB-9D4A-A56F-1B703470299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4" name="Picture 52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695F68B-DD1F-864A-A46D-06D2D629169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5" name="Picture 52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FEA75EB-72EA-E047-9F91-C6C4D10BE19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6" name="Picture 52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379443C-3764-0B4F-BF30-025209B4ECF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7" name="Picture 52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E146F24-6936-D744-A945-C3B66446684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8" name="Picture 52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D90AAFE-3B29-4448-86CC-84318C52348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29" name="Picture 52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2CADF55-027F-C740-A959-88E230CCA3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30" name="Picture 52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8EE8085-FF75-4643-8D07-3907D71E7F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31" name="Picture 53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3AE369B-F2F6-9C43-8364-01A8BEB642D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32" name="Picture 53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15C19F2-0BC2-E745-BB8A-7FCDFF133D6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33" name="Picture 53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32B6A61-9DD1-1048-9266-2F5E4869A4D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34" name="Picture 53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BAC565F-4324-9742-BF6B-70F286F9350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4" name="Group 473">
                  <a:extLst>
                    <a:ext uri="{FF2B5EF4-FFF2-40B4-BE49-F238E27FC236}">
                      <a16:creationId xmlns:a16="http://schemas.microsoft.com/office/drawing/2014/main" id="{6BDB681A-4864-DE41-A2FD-C34E8821A7F6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475" name="Picture 47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F52C6FD-B0A1-6841-94A9-247D0C1AB38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76" name="Picture 47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DCE30FE-1F05-FC41-AAA0-E21952D046A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77" name="Picture 47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03643B7-BA56-664D-AA62-793FC0EA20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78" name="Picture 47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B5148B6-9E68-F641-833A-5BBBD2C4D9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79" name="Picture 47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1FC3639-898C-674D-9836-19010891D77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0" name="Picture 47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EC7917A-444C-1B44-B593-EAD38C43F26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1" name="Picture 48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A714207-0744-224C-8A12-E34872636B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2" name="Picture 48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282B0D3-5A29-DE40-8BA3-1F874C9B590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3" name="Picture 48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9AF7AF5-1336-F84D-9569-59FDADF9F51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4" name="Picture 48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C32F832-4C29-B246-871C-260F14DF806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5" name="Picture 48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02F6184-681B-9643-A70C-09A6365ABA4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6" name="Picture 48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756A492-93C3-A141-B44F-B24FD15AE5D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7" name="Picture 48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02ADB3B-72A9-A445-AEAB-3C098AF09D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8" name="Picture 48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86660BC-82DC-2A4A-843A-52EF76C9D6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89" name="Picture 48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4E9C27C-62F3-A342-9B2C-7A5CEBD4A2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0" name="Picture 48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AAE83A1-CD6A-F14C-BA28-39598C66B2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1" name="Picture 49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D42535A-408E-934B-B128-A99DBA9256B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2" name="Picture 49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0ED1F75-B1AC-244A-AA17-0A84DC10E34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3" name="Picture 49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80BD875-CA17-9840-B8CE-DDB92B51E8E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4" name="Picture 49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B3AE0A6-24DA-2447-B5C7-5E8910254A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5" name="Picture 49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E431D1A-1EAD-C843-A703-025F64BF222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6" name="Picture 49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9EFDC2A-8706-904B-B9FC-C5842EBAE7D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7" name="Picture 49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7F94DC4-DD8A-654D-82A5-3DAF27461E3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8" name="Picture 49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5472C79-8142-E34F-BC28-B2DEA3351F8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99" name="Picture 49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D0E9E54-7EE6-CE4F-AE7A-8703155BC60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00" name="Picture 49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7F47675-AF88-C549-A3A8-7FD9884460E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01" name="Picture 50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292352F-D935-3149-A805-0954E35A703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02" name="Picture 50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D130D44-EE6A-7647-9E8C-FA97D16DBB7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03" name="Picture 50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D46FEFC-15B5-264C-B152-0CD23691E1A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04" name="Picture 50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FE234B9-905C-944B-8906-CCD7E9EB6AE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410" name="Group 409">
                <a:extLst>
                  <a:ext uri="{FF2B5EF4-FFF2-40B4-BE49-F238E27FC236}">
                    <a16:creationId xmlns:a16="http://schemas.microsoft.com/office/drawing/2014/main" id="{345ACA0F-23B2-2E48-B897-BD92562A9658}"/>
                  </a:ext>
                </a:extLst>
              </p:cNvPr>
              <p:cNvGrpSpPr/>
              <p:nvPr/>
            </p:nvGrpSpPr>
            <p:grpSpPr>
              <a:xfrm>
                <a:off x="98684" y="2724181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411" name="Group 410">
                  <a:extLst>
                    <a:ext uri="{FF2B5EF4-FFF2-40B4-BE49-F238E27FC236}">
                      <a16:creationId xmlns:a16="http://schemas.microsoft.com/office/drawing/2014/main" id="{F35900A0-C24A-EB40-8F3B-FEBCBC7C6F47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443" name="Picture 44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245FCC8-B945-564E-9125-8F66B80791D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44" name="Picture 44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5312952-5424-A545-83C4-7C95257D407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45" name="Picture 44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48AFC54-B152-E24D-99A5-A5D46771A5E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46" name="Picture 44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4CD956E-2B53-9D4F-9A04-46135BD2A8E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47" name="Picture 44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DD642BC-65A8-BB4D-81C8-C7CC3ADC7F7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48" name="Picture 44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E2C24CC-ADAF-014C-AEC5-6C608B2F2D2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49" name="Picture 44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DB09F4E-1BD0-114C-A768-CA7EE51073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0" name="Picture 44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FECA547-6CB7-D94D-9326-F166DD7553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1" name="Picture 45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D1A1F80-6419-2246-959C-9F0AC012862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2" name="Picture 45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664CD94-EFF9-C74C-B3C4-48454B6491B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3" name="Picture 45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E86FE0A-FFE9-0246-8E55-1FB61DBBA8D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4" name="Picture 45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A5BFC40-3804-0840-AEF1-F473AD19117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5" name="Picture 45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D33E237-89E5-474F-9528-E64DE2FC96E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6" name="Picture 45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9F64253-815D-4244-8EE4-D13E2980AB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7" name="Picture 45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E245066-EC10-F646-83D0-6292BCDDFFC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8" name="Picture 45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71704C5-DD9E-ED4A-8F3B-06FACA25887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59" name="Picture 45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8D33131-90E2-AB48-B6D9-AEDD9DB66C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0" name="Picture 45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A6E5D5A-A39C-2646-92E5-13F252F9785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1" name="Picture 46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0B9BFD2-FCFB-7042-A71F-B9272A7749C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2" name="Picture 46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DF1E5F8-F1CF-8544-B700-224FC9899E8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3" name="Picture 46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67309BD-8A34-C449-ABA1-A2DA0E23D35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4" name="Picture 46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5D22B58-DB76-8F48-A4AF-9EEB7616868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5" name="Picture 46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F885D60-1CA5-1841-9AD0-3A7AE81B245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6" name="Picture 46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95C0F94-5B94-EA46-BC72-7AE35BC321F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7" name="Picture 46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F5A4FA0-1868-1747-AC4F-A47FDA3B8F3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8" name="Picture 46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F726E46-68D8-764B-9209-47249FD5E1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69" name="Picture 46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FC2643C-65F3-F848-B77B-423EB4D0320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70" name="Picture 46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0D75F0E-3B46-4345-8CB6-BA7C6DE659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71" name="Picture 47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AE2796E-1373-074C-97D6-82FB5E548E7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72" name="Picture 47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07A387F-9E23-D141-9053-48FC4CB56D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12" name="Group 411">
                  <a:extLst>
                    <a:ext uri="{FF2B5EF4-FFF2-40B4-BE49-F238E27FC236}">
                      <a16:creationId xmlns:a16="http://schemas.microsoft.com/office/drawing/2014/main" id="{B485EBC4-79DA-1648-9657-97FD47CB7BE5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413" name="Picture 41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EBB1445-295D-6B4A-8951-2F3864CC711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14" name="Picture 41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F56BB89-226C-404B-ABD7-E62DCFA29CE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15" name="Picture 41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C322B44-F47D-D94D-A278-377DDD2E8E9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16" name="Picture 41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92021CB-343E-B941-ABCB-248B55089F7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17" name="Picture 41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BA4B903-7B1B-3041-BFF4-7D91B35D608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18" name="Picture 41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87AB2BB-E68D-F94E-B3D5-EBE48A04119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19" name="Picture 41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FDA6368-B617-A94B-984F-C05F54C40D0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0" name="Picture 41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DD8D221-F974-E24F-B96C-39A06719EA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1" name="Picture 42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CD7AAC2-1982-EB4E-89A0-1CAF70424E7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2" name="Picture 42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3D6CF08-6E4D-FF42-BD27-1028B7DCDD9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3" name="Picture 42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F6ED967-DB34-EE41-A053-09BC8757EE5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4" name="Picture 42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090DCB2-C576-184A-BA5E-9855A8AD118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5" name="Picture 42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C5AD52E-5347-564B-8137-A0EB171781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6" name="Picture 42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AB198D4-E04B-EA46-80EC-E2ABC7BF564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7" name="Picture 42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846FE8A-ACF2-6048-96AE-17C9154C3AD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8" name="Picture 42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8C2A2CA-4686-CE4B-8796-404571309CA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29" name="Picture 42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613565C-7B94-E84B-95D4-C685C67C2CC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0" name="Picture 42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349DB37-3DC1-834C-B46C-35B2914E98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1" name="Picture 43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A5C1C97-174D-A54F-AAB9-309637D0576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2" name="Picture 43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ADA9A14-0A65-F746-AB41-EC29F2481D4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3" name="Picture 43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964C4DE-DA51-CE42-B433-62E11DD5C2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4" name="Picture 43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788A62E-A38E-814E-AC3F-6C0A79071D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5" name="Picture 43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99AD242-5DD7-3F4E-87ED-F9F252EE5D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6" name="Picture 43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DA99541-2D3B-3D41-84CF-21867B6C593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7" name="Picture 43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7B1F420-1883-0342-AC4C-933CDA7CF86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8" name="Picture 43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13880F1-17FB-844D-BAB3-5C78981C14E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39" name="Picture 43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5F90D92-2200-2C46-8BE9-3086118A47B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40" name="Picture 43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5995A47-49F0-A84E-A293-68D95EE75B2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41" name="Picture 44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15ECB5E-C443-DA4B-8E08-AAE98547B3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442" name="Picture 44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B480381-7E88-D942-9556-E04A6B4AF72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</p:grpSp>
        <p:grpSp>
          <p:nvGrpSpPr>
            <p:cNvPr id="535" name="Group 534">
              <a:extLst>
                <a:ext uri="{FF2B5EF4-FFF2-40B4-BE49-F238E27FC236}">
                  <a16:creationId xmlns:a16="http://schemas.microsoft.com/office/drawing/2014/main" id="{6822ED43-C2A8-FC4E-A2DB-61E199AA57BC}"/>
                </a:ext>
              </a:extLst>
            </p:cNvPr>
            <p:cNvGrpSpPr/>
            <p:nvPr/>
          </p:nvGrpSpPr>
          <p:grpSpPr>
            <a:xfrm>
              <a:off x="21832" y="3154150"/>
              <a:ext cx="3933083" cy="135722"/>
              <a:chOff x="66945" y="2790191"/>
              <a:chExt cx="3068413" cy="105884"/>
            </a:xfrm>
          </p:grpSpPr>
          <p:grpSp>
            <p:nvGrpSpPr>
              <p:cNvPr id="536" name="Group 535">
                <a:extLst>
                  <a:ext uri="{FF2B5EF4-FFF2-40B4-BE49-F238E27FC236}">
                    <a16:creationId xmlns:a16="http://schemas.microsoft.com/office/drawing/2014/main" id="{03E8258F-02C5-464F-8723-5980FB5D513D}"/>
                  </a:ext>
                </a:extLst>
              </p:cNvPr>
              <p:cNvGrpSpPr/>
              <p:nvPr/>
            </p:nvGrpSpPr>
            <p:grpSpPr>
              <a:xfrm>
                <a:off x="66945" y="2790191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600" name="Group 599">
                  <a:extLst>
                    <a:ext uri="{FF2B5EF4-FFF2-40B4-BE49-F238E27FC236}">
                      <a16:creationId xmlns:a16="http://schemas.microsoft.com/office/drawing/2014/main" id="{E0B3BE52-49D7-8243-8E99-D000ABAB96CE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632" name="Picture 63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A74BC0F-A155-3341-8C27-86F07617F48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33" name="Picture 63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F03732E-D3A0-9741-8096-31CEDE8BFAB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34" name="Picture 63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81B2CEC-936A-3B47-967E-C6F6BACEFB4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35" name="Picture 63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6E98288-95EA-0342-9716-9D12D7C4365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36" name="Picture 63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DA34285-E35A-664F-814B-6F363548CB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37" name="Picture 63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DC67784-BE5B-004F-98BD-6F97F01D918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38" name="Picture 63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571DDE9-0327-3E48-A665-7119BFD78F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39" name="Picture 63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BE6B66B-BF52-8F4B-A990-DAD81C19E4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0" name="Picture 63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24523B3-3083-9341-8CA1-22F230C1505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1" name="Picture 64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10589C4-5C74-FA4E-B370-849304EBA31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2" name="Picture 64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BB2F3C7-206C-0E44-B02A-FAC98CB56F4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3" name="Picture 64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ED423E1-C34F-3942-B354-ECCFB2A6108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4" name="Picture 64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E8CC344-29E2-3840-B24F-8D6781E8E57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5" name="Picture 64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C1A27A0-85C1-4E49-893C-C0077EC128E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6" name="Picture 64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100CB24-C4DF-8047-B09C-CBE6AE9B6C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7" name="Picture 64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8B3ADD5-951D-AD4C-AFFA-5D6B972B60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8" name="Picture 64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34F3CFB-EB6F-4F47-90EB-5332A59DA89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49" name="Picture 64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F8FF257-9B15-764D-BE95-D772BFDE52B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0" name="Picture 64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352473E-7BA1-6442-A268-49460E0404F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1" name="Picture 65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8E05A80-CEE5-CE45-8BA8-F5CF3543411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2" name="Picture 65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EF97F25-57BE-2B46-9D72-CB262680FD2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3" name="Picture 65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F26A0A3-A287-CC4C-BA56-26132957F87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4" name="Picture 65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DD24E36-D89F-3E49-9ED4-AD7196A0B97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5" name="Picture 65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7662B38-1702-3043-860A-492492CE25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6" name="Picture 65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F1EA8A4-4B9A-E047-AAF2-C68C5891217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7" name="Picture 65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B8F9B50-A0EB-5F45-A1DC-682B3D3E4A3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8" name="Picture 65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94AC06D-4C73-FD4E-8316-9AFCD888D27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59" name="Picture 65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B72EC54-463C-EF4D-8BF9-4F596B21C9A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60" name="Picture 65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545DDD1-839D-7E41-827A-1E58C9A520C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61" name="Picture 66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8F0BE4A-D1E1-AD43-B3E5-EF7D32A8B77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01" name="Group 600">
                  <a:extLst>
                    <a:ext uri="{FF2B5EF4-FFF2-40B4-BE49-F238E27FC236}">
                      <a16:creationId xmlns:a16="http://schemas.microsoft.com/office/drawing/2014/main" id="{54BFAD4B-6A3F-294F-973E-D2B0BC3B5929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602" name="Picture 60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A961029-549E-1B40-995D-C4D945C733F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03" name="Picture 60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E2FC06A-BFCD-6840-B08D-C2C3AF08187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04" name="Picture 60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FC14FA6-6873-E740-A961-477C490928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05" name="Picture 60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E31AFD7-0C57-5C48-A1D7-A33A13827C2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06" name="Picture 60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3391DE0-7694-7F4A-9B5A-E07CE98DDE5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07" name="Picture 60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26C979F-D02D-4A4C-A23F-28E174654C7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08" name="Picture 60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DC40A75-AE46-1A4C-888A-E6E0ACC9AB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09" name="Picture 60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C736913-5638-F941-805D-23B43A23985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0" name="Picture 60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352638D-96FD-0D4A-AE5C-1C205103A89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1" name="Picture 61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9349215-2C2C-6E49-9C4B-779102723E1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2" name="Picture 61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9ED6D57-E427-814F-A777-87C427F969D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3" name="Picture 61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80CB365-9636-F748-B554-BBBB8B2A352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4" name="Picture 61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01ADF5E-6F53-BE4E-898C-2FCE2DE3FEF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5" name="Picture 61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CA98F54-BA63-6C41-ABA9-5B952AF2767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6" name="Picture 61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1FDA31F-B6A0-944F-A7AF-99665996387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7" name="Picture 61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9AB0812-07D6-324D-8872-56C356814FE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8" name="Picture 61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F71C67D-0DE3-8A4C-A262-7F64D62231D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19" name="Picture 61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FF7C0CE-E5A8-A548-BFF0-297F7B745F7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0" name="Picture 61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68BC944-ABC0-E840-AF83-86CEC2877C6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1" name="Picture 62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4EC486F-95BF-9E48-94D7-2C8E140700D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2" name="Picture 62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7778D24-51AC-7841-9CE9-AF797F1B4D0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3" name="Picture 62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B22B80E-B366-CC49-B627-3058A4BAD2A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4" name="Picture 62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0E14146-CA51-2642-A37E-89435CFCD5B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5" name="Picture 62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3E49820-883A-6648-81E8-23F7861BB6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6" name="Picture 62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1246352-8C4B-2748-9B68-C03003C0F5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7" name="Picture 62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819A202-7C88-7F4E-9204-B1B6B4F61F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8" name="Picture 62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A840690-D746-FC42-B728-DB49EAE65FA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29" name="Picture 62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571D292-1FF3-5D4F-8044-2EC7C38CF1B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30" name="Picture 62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855D931-E0C4-D641-B5A6-3E4867CFEB9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631" name="Picture 63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66B58B8-7A01-2647-BAE3-D5E4F117A2F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537" name="Group 536">
                <a:extLst>
                  <a:ext uri="{FF2B5EF4-FFF2-40B4-BE49-F238E27FC236}">
                    <a16:creationId xmlns:a16="http://schemas.microsoft.com/office/drawing/2014/main" id="{546D2D96-1FB2-C942-A946-4B432E835814}"/>
                  </a:ext>
                </a:extLst>
              </p:cNvPr>
              <p:cNvGrpSpPr/>
              <p:nvPr/>
            </p:nvGrpSpPr>
            <p:grpSpPr>
              <a:xfrm>
                <a:off x="97140" y="2847779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538" name="Group 537">
                  <a:extLst>
                    <a:ext uri="{FF2B5EF4-FFF2-40B4-BE49-F238E27FC236}">
                      <a16:creationId xmlns:a16="http://schemas.microsoft.com/office/drawing/2014/main" id="{D162B856-50A6-DD47-ADC2-06114F371A39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570" name="Picture 56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6A6505A-E7C6-124F-A0A2-5A3C62AF9DE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71" name="Picture 57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5DB0ACC-B46C-D943-A586-456862F0BD3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72" name="Picture 57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02D57F2-9AEE-0A4B-A676-65AD0E47C5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73" name="Picture 57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D99A866-7A19-8440-A5D0-7A13FC8136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74" name="Picture 57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61E02B9-DF7D-4D4D-ABCC-D1F9203C2E6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75" name="Picture 57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D59E975-B7D6-C048-820E-48B462A662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76" name="Picture 57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3E5FEE7-810C-7248-86AE-FA9CFD7A224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77" name="Picture 57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54B01F0-57C7-0A40-8DA3-1DE872A7CD4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78" name="Picture 57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4FEF240-D861-FD4F-8332-D9BB7AA5E91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79" name="Picture 57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EDEB769-46D6-2147-A105-FB3522A8368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0" name="Picture 57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576C7AF-F0E9-CA44-B781-410B6DA9DC2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1" name="Picture 58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8D5A728-0CE3-ED45-AD07-8DD65884FBF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2" name="Picture 58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9078820-B0DC-9846-A368-1C2093526F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3" name="Picture 58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8CB965A-E574-E74C-B3EA-9F737CB2C26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4" name="Picture 58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40358FD-3A80-7340-B0E1-7F12F2AF489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5" name="Picture 58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50BC13F-DD1F-BA40-9B9A-ACD1B0D5DC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6" name="Picture 58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5B6FE91-8134-4644-B6B3-F4CF4197167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7" name="Picture 58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686A1B7-A00B-E640-BF90-9F52F21E3A7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8" name="Picture 58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6FE32B1-8807-3D4A-945F-C8C2708D5D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89" name="Picture 58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4D473BF-B2CB-8D48-ABF7-59FE988BF06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0" name="Picture 58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44678CB-328E-8147-B86E-32DE41060A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1" name="Picture 59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69D42CD-9330-B641-BD18-0F165491609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2" name="Picture 59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B56293B-7384-2D47-9704-377CB98A150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3" name="Picture 59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30D2B01-E048-844A-8E28-E0B2768D92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4" name="Picture 59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4E0368C-DCAD-974D-A6CA-CCAAF36E463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5" name="Picture 59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26191B8-7ACF-394E-96E8-B698FDD267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6" name="Picture 59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AE33BF2-A586-5741-BDB2-7463479DD7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7" name="Picture 59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96C60D3-7ED8-754A-9645-21814BEA7C7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8" name="Picture 59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CF6E29C-CD0F-CD4B-955A-BE0DF188A55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99" name="Picture 59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C35529E-3A0C-2048-AFDA-20D385C4C93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9" name="Group 538">
                  <a:extLst>
                    <a:ext uri="{FF2B5EF4-FFF2-40B4-BE49-F238E27FC236}">
                      <a16:creationId xmlns:a16="http://schemas.microsoft.com/office/drawing/2014/main" id="{C76057DD-7B97-BD40-B75B-953DC83186BB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540" name="Picture 53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49EBF5F-8E05-9C4E-BE04-A7C69707EAC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41" name="Picture 54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100F5B3-F3C8-2845-B04C-8CEB3FCAA88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42" name="Picture 54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B3A786E-2433-CE41-9B9B-1F48F7CD5FC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43" name="Picture 54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B75D884-6050-CC42-84F0-15C7987AA0A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44" name="Picture 54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2EAE700-0846-C649-A439-1D4C38AC893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45" name="Picture 54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A1E6CE5-B2C2-DC49-8603-CD736E96095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46" name="Picture 54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ABC02D8-3F1D-5C47-A50C-3CD15EE38E8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47" name="Picture 54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86A12B8-FC77-E644-9DD9-9A5810B8320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48" name="Picture 54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69BA184-C5AE-8A40-85B3-86CB02E7DD0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49" name="Picture 54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3A746DE-11F8-0C4D-904F-D768A7DB054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0" name="Picture 54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410739C-5634-EB43-9E77-7ED34C8D9B6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1" name="Picture 55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E8695A5-C656-284C-8C0D-8FACEE43191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2" name="Picture 55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9130157-AE76-D143-9C1B-9F48D4ACA2F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3" name="Picture 55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0CDF2E4-C5F1-3B46-9C68-BF4F9CA5205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4" name="Picture 55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5DB140E-A527-C64F-9BD9-F8E0E8BC8B0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5" name="Picture 55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6CAA7DE-3925-A34C-BA4E-8262A448F9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6" name="Picture 55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5F31B58-6BC6-074E-9885-99AE7263D9F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7" name="Picture 55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3D61009-CA8B-234A-B6B9-A082C6D0C45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8" name="Picture 55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C22677C-2CD6-6F43-A686-AF6F07C32B9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59" name="Picture 55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CCE17B5-7F3A-8F46-9F88-3C694BFC4F8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0" name="Picture 55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4C846B0-348A-E545-88F5-F55469A0F3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1" name="Picture 56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914C2A5-2C98-A541-A3BC-49AD0B17AA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2" name="Picture 56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4B6D9EF-D1D8-5C4C-A57B-E6AE641E0C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3" name="Picture 56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3E790E6-79E4-384B-86C1-03B4632CF80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4" name="Picture 56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DD969FC-5D7D-F349-A93E-A37923BE6FB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5" name="Picture 56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0388B15-6000-C746-BA61-BBB97186064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6" name="Picture 56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5BA4C68-8971-0F45-8C23-F14FA8A05F1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7" name="Picture 56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CF4ED74-71CD-7448-B685-9BC0721F916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8" name="Picture 56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FF584BD-6961-6042-A56A-3D5749B30A9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569" name="Picture 56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442FAFC-12F7-2E4B-981E-3875F34CA15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</p:grpSp>
        <p:grpSp>
          <p:nvGrpSpPr>
            <p:cNvPr id="916" name="Group 915">
              <a:extLst>
                <a:ext uri="{FF2B5EF4-FFF2-40B4-BE49-F238E27FC236}">
                  <a16:creationId xmlns:a16="http://schemas.microsoft.com/office/drawing/2014/main" id="{F1522D48-8D20-634D-AA18-4BE30AECCC59}"/>
                </a:ext>
              </a:extLst>
            </p:cNvPr>
            <p:cNvGrpSpPr/>
            <p:nvPr/>
          </p:nvGrpSpPr>
          <p:grpSpPr>
            <a:xfrm>
              <a:off x="21832" y="3459814"/>
              <a:ext cx="3933083" cy="135722"/>
              <a:chOff x="68489" y="2666593"/>
              <a:chExt cx="3068413" cy="105884"/>
            </a:xfrm>
          </p:grpSpPr>
          <p:grpSp>
            <p:nvGrpSpPr>
              <p:cNvPr id="917" name="Group 916">
                <a:extLst>
                  <a:ext uri="{FF2B5EF4-FFF2-40B4-BE49-F238E27FC236}">
                    <a16:creationId xmlns:a16="http://schemas.microsoft.com/office/drawing/2014/main" id="{0F63DA98-B8B3-7741-9A8B-79D5C6DCFC09}"/>
                  </a:ext>
                </a:extLst>
              </p:cNvPr>
              <p:cNvGrpSpPr/>
              <p:nvPr/>
            </p:nvGrpSpPr>
            <p:grpSpPr>
              <a:xfrm>
                <a:off x="68489" y="2666593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981" name="Group 980">
                  <a:extLst>
                    <a:ext uri="{FF2B5EF4-FFF2-40B4-BE49-F238E27FC236}">
                      <a16:creationId xmlns:a16="http://schemas.microsoft.com/office/drawing/2014/main" id="{C3CE50FE-110B-B145-B0D2-5515007A2937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1013" name="Picture 101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9E390D9-C2C9-CC49-AB08-634F591108A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14" name="Picture 101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DFE59C5-5C99-AC49-9674-71B3F9A7607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15" name="Picture 101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3F6CBE9-4B80-154D-B26D-EEAF53135D5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16" name="Picture 101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80143A3-6B12-AE4B-9B95-9D02F35C75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17" name="Picture 101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C2C0BFA-5FE2-F346-8F1C-10405251BE3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18" name="Picture 101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C62DF1E-1C42-A947-9825-92B4B23F48D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19" name="Picture 101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DBCC2DD-1B82-2D4B-B3EB-4DEAEED9CEF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0" name="Picture 101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E85F8D3-8582-0344-8E11-136AAFB2C28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1" name="Picture 102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5F821CC-3737-3543-8705-5D334B6D5F3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2" name="Picture 102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935B4D4-9756-294B-B174-F8550A4DFD7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3" name="Picture 102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96359AE-83F5-9A42-A52C-2737EA7DF38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4" name="Picture 102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6262242-C1BF-674D-95B0-619AF711327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5" name="Picture 102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D5BD800-CF92-914D-8836-A2671F488E1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6" name="Picture 102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A818389-D0B2-AD48-95EA-3BDB3722D8B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7" name="Picture 102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F015C99-6DF9-F443-A58B-FF4F1EA8420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8" name="Picture 102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952B19E-DAB9-854C-8127-2AD32C9D08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29" name="Picture 102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5CA82A8-B2E2-0541-96D4-A585903CAF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0" name="Picture 102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B48C304-C256-6A4A-A28B-7037A3E176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1" name="Picture 103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BEFDEDE-A2A0-3645-A602-2544CCBD7A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2" name="Picture 103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EA4E839-ECA6-1F44-AD70-EC4CB177C4A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3" name="Picture 103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77E1AA3-4C0E-DE41-89A4-6E4DF004159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4" name="Picture 103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ED0928F-546E-8D41-B5BB-4DD04547112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5" name="Picture 103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18666CE-BE0F-D248-97E1-A50800BAAF5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6" name="Picture 103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8610A99-5103-E74F-B279-FC38ADFC0BA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7" name="Picture 103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76FB8B1-D070-0840-A1A2-09AEC86A485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8" name="Picture 103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691380C-72E9-6743-BBCE-1C4D8F441D2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39" name="Picture 103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6E2C104-1988-1A4F-A1D4-8B72D43C919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40" name="Picture 103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DEF49FB-54FA-454B-A778-FCC9F8FF307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41" name="Picture 104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F8182BB-D35A-864D-ADD4-869905E4AE7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42" name="Picture 104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34D80E7-843B-8142-8508-8ECD5B397A5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982" name="Group 981">
                  <a:extLst>
                    <a:ext uri="{FF2B5EF4-FFF2-40B4-BE49-F238E27FC236}">
                      <a16:creationId xmlns:a16="http://schemas.microsoft.com/office/drawing/2014/main" id="{75529DD0-B64C-D44A-ADB7-FA3A0F4F5FFE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983" name="Picture 98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9A853CD-C1C8-0F49-AC6A-4EF6FBF15AF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84" name="Picture 98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FBFF2E6-9BF7-BD4C-85EB-34556A9BF26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85" name="Picture 98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7C73925-D8F0-C44C-9500-8FE5567115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86" name="Picture 98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E05D172-E2E2-3941-A8AF-6FBEB293CA7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87" name="Picture 98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A12E9EF-4A72-7747-9537-A24F3E7BBF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88" name="Picture 98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B4CC537-6789-0946-8EE6-5CC44CFDAB1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89" name="Picture 98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28F06B6-491C-2948-B355-BC84357137F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0" name="Picture 98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0C4C51F-9730-5E42-8255-7A9490F5820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1" name="Picture 99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9CB1F30-FB59-AE48-BFC4-8876512D29D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2" name="Picture 99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489450A-481A-C141-9921-BB1E63C7A17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3" name="Picture 99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2EDCF7A-A150-E14E-9A6C-18DDC2970D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4" name="Picture 99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918644D-7003-E749-A955-8FE2B8D4226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5" name="Picture 99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D1AF7CD-BBA5-004A-8B9D-6DEC1408DE2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6" name="Picture 99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4CDBB9B-AC73-6A4A-83EF-BD9A21E91BF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7" name="Picture 99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D1ADC88-0241-2C49-9525-7C201E76A07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8" name="Picture 99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4E33610-5156-1848-84D2-39C19DA9020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99" name="Picture 99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0C3FBDE-6706-794A-88C2-FDF85AD7CEF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0" name="Picture 99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4CD6D38E-766E-F641-B726-8EED4E628B0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1" name="Picture 100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9B30441-9FD9-A943-B128-90DFD96D27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2" name="Picture 100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7B7A11C-1CA0-B547-9276-5EFEB85F983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3" name="Picture 100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0186BEC-3DA6-884D-9FAD-E967EC37755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4" name="Picture 100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30045D1-50F5-F246-BE55-698557C3FC2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5" name="Picture 100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8C3B530-41A1-174A-A9CD-E9B89E711B6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6" name="Picture 100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580BF4F-9788-7B4A-A791-D42A3DB0E3E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7" name="Picture 100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50B65F8-D90E-4649-AB9D-A3BF8D47218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8" name="Picture 100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54D8538-E9CE-6543-9D37-AF20B291CE3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09" name="Picture 100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92D8B9B-3B1A-E74F-88FD-05D94A882D7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10" name="Picture 100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0B05035-A366-7140-9412-DE269F9E9FF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11" name="Picture 101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AAD0269-C785-9A42-A6CD-D1A6AAB0D6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1012" name="Picture 101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26DA089-B03D-3A4F-8A42-2524B028204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918" name="Group 917">
                <a:extLst>
                  <a:ext uri="{FF2B5EF4-FFF2-40B4-BE49-F238E27FC236}">
                    <a16:creationId xmlns:a16="http://schemas.microsoft.com/office/drawing/2014/main" id="{BC710F76-A9FE-3043-934F-0976F315E99B}"/>
                  </a:ext>
                </a:extLst>
              </p:cNvPr>
              <p:cNvGrpSpPr/>
              <p:nvPr/>
            </p:nvGrpSpPr>
            <p:grpSpPr>
              <a:xfrm>
                <a:off x="98684" y="2724181"/>
                <a:ext cx="3038218" cy="48296"/>
                <a:chOff x="68489" y="2666593"/>
                <a:chExt cx="3038218" cy="48296"/>
              </a:xfrm>
            </p:grpSpPr>
            <p:grpSp>
              <p:nvGrpSpPr>
                <p:cNvPr id="919" name="Group 918">
                  <a:extLst>
                    <a:ext uri="{FF2B5EF4-FFF2-40B4-BE49-F238E27FC236}">
                      <a16:creationId xmlns:a16="http://schemas.microsoft.com/office/drawing/2014/main" id="{285F15EF-705F-6C45-9A8F-F2C104898D9E}"/>
                    </a:ext>
                  </a:extLst>
                </p:cNvPr>
                <p:cNvGrpSpPr/>
                <p:nvPr/>
              </p:nvGrpSpPr>
              <p:grpSpPr>
                <a:xfrm>
                  <a:off x="68489" y="2666593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951" name="Picture 95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7128555-3AC6-7644-A6A6-E84AEF89B1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52" name="Picture 95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20EA6C8-6842-0A47-B11A-6EF91BDAD89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53" name="Picture 95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DC4BAE6-C796-7449-AF20-BF8CD913304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54" name="Picture 95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453FB3E-D1C2-4C4A-B7A9-BDF58AD7381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55" name="Picture 95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081B64D-3424-FA4F-8346-A500EB6B31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56" name="Picture 95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934299B-EB05-AF46-AF38-1D005B59B8E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57" name="Picture 95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90C88CF-7BA4-AC4C-828C-96A00F206B3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58" name="Picture 95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328586E-ABEB-D747-8B4B-4B89F663D61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59" name="Picture 95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0A41E32-6323-9445-8416-745F1E930FC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0" name="Picture 95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6A89DFE-0DAE-E64F-B7A7-F53B01522D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1" name="Picture 96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50BAE35-CEC9-A24B-B932-B34DAB651C4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2" name="Picture 96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48894B2-2DC9-6C4B-B66D-442F924453A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3" name="Picture 96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8EDDFD8-9D17-5140-AF41-06AAD216FB2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4" name="Picture 96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61FB901-ADF1-514C-82A8-1053ED6C25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5" name="Picture 96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ECD7736-70A2-2843-872E-341EE019114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6" name="Picture 96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AE26038-1685-3646-8DC7-2B884B69819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7" name="Picture 96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EAB591F-BFF0-4E42-A52A-D02BFF7064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8" name="Picture 96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54FC4E4-2072-F647-AA12-C3A7DDCBB12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69" name="Picture 96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500E0D6E-6A09-BE4D-8265-B4FB8C3B415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0" name="Picture 96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2906F2EC-3D8D-D84A-9C83-5190C6FF830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1" name="Picture 97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E8D7DB8-BF8E-C447-A9E6-40429728918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2" name="Picture 97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EC848A5-B64D-8848-8C80-31D32FF35E3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3" name="Picture 97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26697DA-8A53-D84C-8B1F-7EFF4D2CAD7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4" name="Picture 97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0BBEEA3-C816-9F43-BA45-5EE9A92C7C2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5" name="Picture 97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132D629-7A4F-3A45-9E4B-DF09213D686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6" name="Picture 97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BB6C80AD-6AF6-DD4D-8A2F-9A021A6C23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7" name="Picture 97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86D4DE6-F53D-3640-BE9F-55BA077C19B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8" name="Picture 97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97BC21E-532E-8F44-BE5D-67DFFDB1180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79" name="Picture 97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AF98A0D-BC97-C948-A2AB-A705C03A745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80" name="Picture 97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3FE7F8D1-D432-1348-B7F4-5234DABC76B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920" name="Group 919">
                  <a:extLst>
                    <a:ext uri="{FF2B5EF4-FFF2-40B4-BE49-F238E27FC236}">
                      <a16:creationId xmlns:a16="http://schemas.microsoft.com/office/drawing/2014/main" id="{B0D0EC33-8868-1344-B184-807D6F0E49CF}"/>
                    </a:ext>
                  </a:extLst>
                </p:cNvPr>
                <p:cNvGrpSpPr/>
                <p:nvPr/>
              </p:nvGrpSpPr>
              <p:grpSpPr>
                <a:xfrm>
                  <a:off x="1589142" y="2667151"/>
                  <a:ext cx="1517565" cy="47738"/>
                  <a:chOff x="217167" y="2648966"/>
                  <a:chExt cx="1517565" cy="47738"/>
                </a:xfrm>
              </p:grpSpPr>
              <p:pic>
                <p:nvPicPr>
                  <p:cNvPr id="921" name="Picture 92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81F0D36-26E1-DA4D-95C5-10320B0D909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171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22" name="Picture 92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4147BB8-44FB-9A42-B30E-4F71FB05AE3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692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23" name="Picture 92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C7D8156-98FF-964D-91C0-4792A0F5445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27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24" name="Picture 92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6D5F1630-CAA9-E94E-A008-CD4E03A8FB8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7332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25" name="Picture 92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950120F-292D-8046-9CFC-3598CDBF410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2537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26" name="Picture 92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49536D6-CC30-5844-B539-03FA11C90D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7742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27" name="Picture 92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7900D9D-CBFC-9844-AA55-F9671E399D2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2947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28" name="Picture 92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B51F96C-8101-8547-B084-0AD819AF07E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8153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29" name="Picture 92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C0E7C6F-0611-AB4E-AE5F-26187BA558A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3358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0" name="Picture 92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EDC9BB8-0FEE-F943-86FB-ABA1AFA6EB9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856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1" name="Picture 93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A2F61BC-6367-2745-B2C4-20F0DF5BB9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678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2" name="Picture 93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A37F15F-A2D9-724F-AB20-D960BFD1C5C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1990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3" name="Picture 93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9CB58A4E-713A-054B-9E1C-3CEF26FF521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195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4" name="Picture 93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A3722C04-FBB2-4147-8B08-34313684C78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2400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5" name="Picture 93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DD5E644-E9A4-B645-A99F-81BA752D0FA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7605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6" name="Picture 93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4286B21-B6BC-A145-9D42-5CF67953B86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2811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7" name="Picture 93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F76B82A-1FAD-C84C-93CD-4ABCD50E3B3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18016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8" name="Picture 93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4581CA4-6C8A-9A45-B99A-6C4F1A42D89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3221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39" name="Picture 93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0C4FB88B-7854-FE43-B6C1-464CDFD9D98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48426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0" name="Picture 93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289B060-275D-5B48-A372-EF533081791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3631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1" name="Picture 940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EB289662-DA14-5945-B060-4129E48400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1853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2" name="Picture 941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A6D03CC-7120-FF46-AC8C-335CFBDE9A1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7058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3" name="Picture 942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FCA0F12A-E208-1249-A09A-E49A77332D4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263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4" name="Picture 943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F550E06-8B4B-4F4A-9A53-7C518C8B55C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77469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5" name="Picture 944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1300F20A-4958-BD41-8270-C7E37421A8E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26743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6" name="Picture 945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DC5E3A3C-3382-9E4D-8691-01F19A0CB63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078795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7" name="Picture 946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CACF99A4-0560-284D-8E66-ED1C05655F5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30847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8" name="Picture 947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84FA436D-3D4B-6D46-BB72-6FD0B6CD8DF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382899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49" name="Picture 948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A935FCD-65F4-B74C-BCCF-BE92D14C5A1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534951" y="2648966"/>
                    <a:ext cx="47738" cy="47738"/>
                  </a:xfrm>
                  <a:prstGeom prst="rect">
                    <a:avLst/>
                  </a:prstGeom>
                </p:spPr>
              </p:pic>
              <p:pic>
                <p:nvPicPr>
                  <p:cNvPr id="950" name="Picture 949" descr="A picture containing object, plate, clock&#10;&#10;Description automatically generated">
                    <a:extLst>
                      <a:ext uri="{FF2B5EF4-FFF2-40B4-BE49-F238E27FC236}">
                        <a16:creationId xmlns:a16="http://schemas.microsoft.com/office/drawing/2014/main" id="{7845D609-A68A-1245-8CFB-0EA95AE49D3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686994" y="2648966"/>
                    <a:ext cx="47738" cy="47738"/>
                  </a:xfrm>
                  <a:prstGeom prst="rect">
                    <a:avLst/>
                  </a:prstGeom>
                </p:spPr>
              </p:pic>
            </p:grpSp>
          </p:grpSp>
        </p:grp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28858569-E5B1-F14E-ADE8-CE5AF52D6867}"/>
              </a:ext>
            </a:extLst>
          </p:cNvPr>
          <p:cNvSpPr/>
          <p:nvPr/>
        </p:nvSpPr>
        <p:spPr>
          <a:xfrm>
            <a:off x="3428998" y="-41478"/>
            <a:ext cx="3436346" cy="14229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 up of a computer&#10;&#10;Description automatically generated">
            <a:extLst>
              <a:ext uri="{FF2B5EF4-FFF2-40B4-BE49-F238E27FC236}">
                <a16:creationId xmlns:a16="http://schemas.microsoft.com/office/drawing/2014/main" id="{51A21755-48D8-4A49-A9FD-FFDF4BDED4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6874" b="26554"/>
          <a:stretch/>
        </p:blipFill>
        <p:spPr>
          <a:xfrm rot="764712">
            <a:off x="5408838" y="-47378"/>
            <a:ext cx="1337456" cy="1298832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0A28A327-8ABF-8C42-81C9-50C4C0A307CC}"/>
              </a:ext>
            </a:extLst>
          </p:cNvPr>
          <p:cNvSpPr/>
          <p:nvPr/>
        </p:nvSpPr>
        <p:spPr>
          <a:xfrm>
            <a:off x="-7347" y="-41478"/>
            <a:ext cx="3436346" cy="142294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FFB8416-0DAD-C744-AF82-892BB0DBC9CC}"/>
              </a:ext>
            </a:extLst>
          </p:cNvPr>
          <p:cNvGrpSpPr/>
          <p:nvPr/>
        </p:nvGrpSpPr>
        <p:grpSpPr>
          <a:xfrm>
            <a:off x="726816" y="4441640"/>
            <a:ext cx="2383764" cy="643779"/>
            <a:chOff x="986241" y="5383088"/>
            <a:chExt cx="2205797" cy="643779"/>
          </a:xfrm>
        </p:grpSpPr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A9FE1506-04B2-3645-835D-25398F895D72}"/>
                </a:ext>
              </a:extLst>
            </p:cNvPr>
            <p:cNvCxnSpPr>
              <a:cxnSpLocks/>
            </p:cNvCxnSpPr>
            <p:nvPr/>
          </p:nvCxnSpPr>
          <p:spPr>
            <a:xfrm>
              <a:off x="986241" y="5383088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20000"/>
                  <a:lumOff val="8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Arrow Connector 315">
              <a:extLst>
                <a:ext uri="{FF2B5EF4-FFF2-40B4-BE49-F238E27FC236}">
                  <a16:creationId xmlns:a16="http://schemas.microsoft.com/office/drawing/2014/main" id="{FD530B0E-9DBF-B745-BAE0-2DD9538EB039}"/>
                </a:ext>
              </a:extLst>
            </p:cNvPr>
            <p:cNvCxnSpPr>
              <a:cxnSpLocks/>
            </p:cNvCxnSpPr>
            <p:nvPr/>
          </p:nvCxnSpPr>
          <p:spPr>
            <a:xfrm>
              <a:off x="986241" y="5544033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20000"/>
                  <a:lumOff val="8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Arrow Connector 316">
              <a:extLst>
                <a:ext uri="{FF2B5EF4-FFF2-40B4-BE49-F238E27FC236}">
                  <a16:creationId xmlns:a16="http://schemas.microsoft.com/office/drawing/2014/main" id="{865C709A-A851-ED44-B03B-EE1FB6340891}"/>
                </a:ext>
              </a:extLst>
            </p:cNvPr>
            <p:cNvCxnSpPr>
              <a:cxnSpLocks/>
            </p:cNvCxnSpPr>
            <p:nvPr/>
          </p:nvCxnSpPr>
          <p:spPr>
            <a:xfrm>
              <a:off x="986241" y="5704978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20000"/>
                  <a:lumOff val="8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Arrow Connector 317">
              <a:extLst>
                <a:ext uri="{FF2B5EF4-FFF2-40B4-BE49-F238E27FC236}">
                  <a16:creationId xmlns:a16="http://schemas.microsoft.com/office/drawing/2014/main" id="{23D3114E-7A29-F344-AAEC-06D853D73E64}"/>
                </a:ext>
              </a:extLst>
            </p:cNvPr>
            <p:cNvCxnSpPr>
              <a:cxnSpLocks/>
            </p:cNvCxnSpPr>
            <p:nvPr/>
          </p:nvCxnSpPr>
          <p:spPr>
            <a:xfrm>
              <a:off x="986241" y="5865923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20000"/>
                  <a:lumOff val="8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Arrow Connector 318">
              <a:extLst>
                <a:ext uri="{FF2B5EF4-FFF2-40B4-BE49-F238E27FC236}">
                  <a16:creationId xmlns:a16="http://schemas.microsoft.com/office/drawing/2014/main" id="{D141030D-DEB1-4B46-B1D3-DDDF1E06FF1E}"/>
                </a:ext>
              </a:extLst>
            </p:cNvPr>
            <p:cNvCxnSpPr>
              <a:cxnSpLocks/>
            </p:cNvCxnSpPr>
            <p:nvPr/>
          </p:nvCxnSpPr>
          <p:spPr>
            <a:xfrm>
              <a:off x="986241" y="6026867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20000"/>
                  <a:lumOff val="8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6E8C9646-6021-CB41-B21D-01E917441C24}"/>
              </a:ext>
            </a:extLst>
          </p:cNvPr>
          <p:cNvSpPr/>
          <p:nvPr/>
        </p:nvSpPr>
        <p:spPr>
          <a:xfrm>
            <a:off x="3433729" y="1367414"/>
            <a:ext cx="3436347" cy="76676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DC5B15-9D9C-174C-A86E-FD9F04FED7A3}"/>
              </a:ext>
            </a:extLst>
          </p:cNvPr>
          <p:cNvSpPr/>
          <p:nvPr/>
        </p:nvSpPr>
        <p:spPr>
          <a:xfrm>
            <a:off x="-7348" y="1125553"/>
            <a:ext cx="6872691" cy="255917"/>
          </a:xfrm>
          <a:prstGeom prst="rect">
            <a:avLst/>
          </a:prstGeom>
          <a:solidFill>
            <a:schemeClr val="accent4">
              <a:lumMod val="10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B0E5F33-D744-C84B-9611-84AE891DA676}"/>
              </a:ext>
            </a:extLst>
          </p:cNvPr>
          <p:cNvSpPr/>
          <p:nvPr/>
        </p:nvSpPr>
        <p:spPr>
          <a:xfrm>
            <a:off x="-7348" y="2382686"/>
            <a:ext cx="6872691" cy="255917"/>
          </a:xfrm>
          <a:prstGeom prst="rect">
            <a:avLst/>
          </a:prstGeom>
          <a:solidFill>
            <a:schemeClr val="accent4">
              <a:lumMod val="10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D08685E-133B-3841-86F7-767B02FFC11D}"/>
              </a:ext>
            </a:extLst>
          </p:cNvPr>
          <p:cNvSpPr/>
          <p:nvPr/>
        </p:nvSpPr>
        <p:spPr>
          <a:xfrm>
            <a:off x="-7348" y="4008689"/>
            <a:ext cx="6872691" cy="255917"/>
          </a:xfrm>
          <a:prstGeom prst="rect">
            <a:avLst/>
          </a:prstGeom>
          <a:solidFill>
            <a:schemeClr val="accent4">
              <a:lumMod val="10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A764637-8C1B-5441-87AF-8EAD4AB913B2}"/>
              </a:ext>
            </a:extLst>
          </p:cNvPr>
          <p:cNvSpPr/>
          <p:nvPr/>
        </p:nvSpPr>
        <p:spPr>
          <a:xfrm>
            <a:off x="-7348" y="5328227"/>
            <a:ext cx="6872691" cy="255917"/>
          </a:xfrm>
          <a:prstGeom prst="rect">
            <a:avLst/>
          </a:prstGeom>
          <a:solidFill>
            <a:schemeClr val="accent4">
              <a:lumMod val="10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8950D4-51BB-1746-AB62-0853EC95D999}"/>
              </a:ext>
            </a:extLst>
          </p:cNvPr>
          <p:cNvSpPr txBox="1"/>
          <p:nvPr/>
        </p:nvSpPr>
        <p:spPr>
          <a:xfrm>
            <a:off x="1105863" y="1113962"/>
            <a:ext cx="4671430" cy="253451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Gotham HTF" pitchFamily="2" charset="77"/>
              </a:rPr>
              <a:t>SPEICHERPLATZ ERFORDERLICH 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F87CF8D-F3F0-D847-82FB-4302500E8024}"/>
              </a:ext>
            </a:extLst>
          </p:cNvPr>
          <p:cNvSpPr txBox="1"/>
          <p:nvPr/>
        </p:nvSpPr>
        <p:spPr>
          <a:xfrm>
            <a:off x="2178649" y="2365823"/>
            <a:ext cx="2479296" cy="248379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Gotham HTF" pitchFamily="2" charset="77"/>
              </a:rPr>
              <a:t>TRANSAKTIONEN 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C7F4846-15C7-A54B-9580-B25A633E3304}"/>
              </a:ext>
            </a:extLst>
          </p:cNvPr>
          <p:cNvSpPr txBox="1"/>
          <p:nvPr/>
        </p:nvSpPr>
        <p:spPr>
          <a:xfrm>
            <a:off x="1086361" y="3985399"/>
            <a:ext cx="4671430" cy="253451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Gotham HTF" pitchFamily="2" charset="77"/>
              </a:rPr>
              <a:t>DATENDURCHSATZ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1E0AB61-A007-ED4F-89C6-EFEE26EF3D2D}"/>
              </a:ext>
            </a:extLst>
          </p:cNvPr>
          <p:cNvSpPr txBox="1"/>
          <p:nvPr/>
        </p:nvSpPr>
        <p:spPr>
          <a:xfrm>
            <a:off x="2182007" y="5309763"/>
            <a:ext cx="2479296" cy="248379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Gotham HTF" pitchFamily="2" charset="77"/>
              </a:rPr>
              <a:t>PRIVATSPHÄRE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4F99F7D5-91B1-354A-AAF4-228D64E11FA8}"/>
              </a:ext>
            </a:extLst>
          </p:cNvPr>
          <p:cNvSpPr txBox="1"/>
          <p:nvPr/>
        </p:nvSpPr>
        <p:spPr>
          <a:xfrm>
            <a:off x="753816" y="1544083"/>
            <a:ext cx="1969590" cy="747537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280GB</a:t>
            </a: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4A20638B-BE27-F74F-9E6F-C3010432531E}"/>
              </a:ext>
            </a:extLst>
          </p:cNvPr>
          <p:cNvSpPr txBox="1"/>
          <p:nvPr/>
        </p:nvSpPr>
        <p:spPr>
          <a:xfrm>
            <a:off x="4296612" y="1561482"/>
            <a:ext cx="1969590" cy="747537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1.3GB</a:t>
            </a:r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CF48EA26-1F77-C141-A67A-3A5B9F5DE7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376525" flipH="1">
            <a:off x="3785900" y="1838279"/>
            <a:ext cx="907801" cy="2848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5B21E479-CC66-AC4A-9A8D-DA4C3C585765}"/>
              </a:ext>
            </a:extLst>
          </p:cNvPr>
          <p:cNvSpPr txBox="1"/>
          <p:nvPr/>
        </p:nvSpPr>
        <p:spPr>
          <a:xfrm>
            <a:off x="-1587500" y="2956661"/>
            <a:ext cx="0" cy="0"/>
          </a:xfrm>
          <a:prstGeom prst="rect">
            <a:avLst/>
          </a:prstGeom>
          <a:noFill/>
        </p:spPr>
        <p:txBody>
          <a:bodyPr wrap="none" lIns="0" rtlCol="0">
            <a:noAutofit/>
          </a:bodyPr>
          <a:lstStyle/>
          <a:p>
            <a:pPr algn="l"/>
            <a:endParaRPr lang="en-US" sz="2400" b="1" dirty="0">
              <a:solidFill>
                <a:schemeClr val="tx2"/>
              </a:solidFill>
              <a:latin typeface="Gotham HTF Book" pitchFamily="2" charset="77"/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C754A77D-579A-D249-9196-6211736A3579}"/>
              </a:ext>
            </a:extLst>
          </p:cNvPr>
          <p:cNvSpPr txBox="1"/>
          <p:nvPr/>
        </p:nvSpPr>
        <p:spPr>
          <a:xfrm>
            <a:off x="1071734" y="2850238"/>
            <a:ext cx="1306175" cy="747537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$25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B9627C5D-7814-0747-BD05-DBDB2B689388}"/>
              </a:ext>
            </a:extLst>
          </p:cNvPr>
          <p:cNvSpPr txBox="1"/>
          <p:nvPr/>
        </p:nvSpPr>
        <p:spPr>
          <a:xfrm>
            <a:off x="4446457" y="2945935"/>
            <a:ext cx="1943409" cy="747537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r"/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1/40</a:t>
            </a:r>
            <a:r>
              <a:rPr lang="en-US" sz="2000" b="1" baseline="80000" dirty="0">
                <a:solidFill>
                  <a:schemeClr val="tx2"/>
                </a:solidFill>
                <a:latin typeface="Gotham HTF Black" pitchFamily="2" charset="77"/>
              </a:rPr>
              <a:t> </a:t>
            </a:r>
            <a:endParaRPr lang="en-US" sz="3600" b="1" baseline="80000" dirty="0">
              <a:solidFill>
                <a:schemeClr val="tx2"/>
              </a:solidFill>
              <a:latin typeface="Gotham HTF Black" pitchFamily="2" charset="77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7E0DE1D-BAD9-9E43-8EDE-235E39190EF5}"/>
              </a:ext>
            </a:extLst>
          </p:cNvPr>
          <p:cNvSpPr/>
          <p:nvPr/>
        </p:nvSpPr>
        <p:spPr>
          <a:xfrm>
            <a:off x="6277629" y="2923448"/>
            <a:ext cx="4507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¢</a:t>
            </a:r>
            <a:endParaRPr lang="en-US" sz="3600" dirty="0"/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C21DD799-AB7C-9A45-94D1-1A07AF58F56A}"/>
              </a:ext>
            </a:extLst>
          </p:cNvPr>
          <p:cNvSpPr txBox="1"/>
          <p:nvPr/>
        </p:nvSpPr>
        <p:spPr>
          <a:xfrm>
            <a:off x="1332265" y="4264705"/>
            <a:ext cx="1306175" cy="336764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5</a:t>
            </a:r>
          </a:p>
        </p:txBody>
      </p:sp>
      <p:sp>
        <p:nvSpPr>
          <p:cNvPr id="313" name="Right Arrow 312">
            <a:extLst>
              <a:ext uri="{FF2B5EF4-FFF2-40B4-BE49-F238E27FC236}">
                <a16:creationId xmlns:a16="http://schemas.microsoft.com/office/drawing/2014/main" id="{2DBB0811-A6B9-E94D-A69B-33664EA588AD}"/>
              </a:ext>
            </a:extLst>
          </p:cNvPr>
          <p:cNvSpPr/>
          <p:nvPr/>
        </p:nvSpPr>
        <p:spPr>
          <a:xfrm>
            <a:off x="0" y="3621274"/>
            <a:ext cx="3269018" cy="322814"/>
          </a:xfrm>
          <a:prstGeom prst="rightArrow">
            <a:avLst>
              <a:gd name="adj1" fmla="val 73112"/>
              <a:gd name="adj2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ight Arrow 313">
            <a:extLst>
              <a:ext uri="{FF2B5EF4-FFF2-40B4-BE49-F238E27FC236}">
                <a16:creationId xmlns:a16="http://schemas.microsoft.com/office/drawing/2014/main" id="{48D5B89D-64FF-CF43-87FB-C6A3F5764A13}"/>
              </a:ext>
            </a:extLst>
          </p:cNvPr>
          <p:cNvSpPr/>
          <p:nvPr/>
        </p:nvSpPr>
        <p:spPr>
          <a:xfrm>
            <a:off x="3436346" y="3621274"/>
            <a:ext cx="519282" cy="322814"/>
          </a:xfrm>
          <a:prstGeom prst="rightArrow">
            <a:avLst>
              <a:gd name="adj1" fmla="val 73112"/>
              <a:gd name="adj2" fmla="val 50000"/>
            </a:avLst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6DA8DA4-E7C2-1647-BA3E-0E66B55B94A2}"/>
              </a:ext>
            </a:extLst>
          </p:cNvPr>
          <p:cNvSpPr/>
          <p:nvPr/>
        </p:nvSpPr>
        <p:spPr>
          <a:xfrm>
            <a:off x="1076508" y="3636359"/>
            <a:ext cx="11368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10 MINUTEN</a:t>
            </a:r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F2C815E1-6CCE-9E4F-A25C-59F45BA2D20C}"/>
              </a:ext>
            </a:extLst>
          </p:cNvPr>
          <p:cNvSpPr/>
          <p:nvPr/>
        </p:nvSpPr>
        <p:spPr>
          <a:xfrm>
            <a:off x="3920514" y="3636359"/>
            <a:ext cx="9044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1 MINUTE</a:t>
            </a:r>
          </a:p>
        </p:txBody>
      </p:sp>
      <p:pic>
        <p:nvPicPr>
          <p:cNvPr id="37" name="Picture 36" descr="A picture containing clock&#10;&#10;Description automatically generated">
            <a:extLst>
              <a:ext uri="{FF2B5EF4-FFF2-40B4-BE49-F238E27FC236}">
                <a16:creationId xmlns:a16="http://schemas.microsoft.com/office/drawing/2014/main" id="{F32E32F1-54BD-B74F-A3AE-6BAB8DEEBC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7499" y="2572621"/>
            <a:ext cx="1274352" cy="1274352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849F4996-9002-0E45-B836-0BBB1EFE8B22}"/>
              </a:ext>
            </a:extLst>
          </p:cNvPr>
          <p:cNvGrpSpPr/>
          <p:nvPr/>
        </p:nvGrpSpPr>
        <p:grpSpPr>
          <a:xfrm>
            <a:off x="212236" y="4397746"/>
            <a:ext cx="737853" cy="737853"/>
            <a:chOff x="201326" y="5234109"/>
            <a:chExt cx="931334" cy="931334"/>
          </a:xfrm>
        </p:grpSpPr>
        <p:sp>
          <p:nvSpPr>
            <p:cNvPr id="308" name="Oval 307">
              <a:extLst>
                <a:ext uri="{FF2B5EF4-FFF2-40B4-BE49-F238E27FC236}">
                  <a16:creationId xmlns:a16="http://schemas.microsoft.com/office/drawing/2014/main" id="{29AB07A2-2D6D-6A40-9F88-2959D612FCF5}"/>
                </a:ext>
              </a:extLst>
            </p:cNvPr>
            <p:cNvSpPr/>
            <p:nvPr/>
          </p:nvSpPr>
          <p:spPr>
            <a:xfrm>
              <a:off x="201326" y="5234109"/>
              <a:ext cx="931334" cy="93133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2F25FAC0-8BFE-E740-B2D8-88DBC91C5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72255" y="5493362"/>
              <a:ext cx="613986" cy="370341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9287D45-7E56-3641-AD3A-61ADB6906632}"/>
              </a:ext>
            </a:extLst>
          </p:cNvPr>
          <p:cNvGrpSpPr/>
          <p:nvPr/>
        </p:nvGrpSpPr>
        <p:grpSpPr>
          <a:xfrm>
            <a:off x="4033131" y="4412980"/>
            <a:ext cx="2456797" cy="713475"/>
            <a:chOff x="7284134" y="6279531"/>
            <a:chExt cx="2264375" cy="2254385"/>
          </a:xfrm>
        </p:grpSpPr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D419C88A-ABFD-7C4C-8AF5-09FD8A2330C9}"/>
                </a:ext>
              </a:extLst>
            </p:cNvPr>
            <p:cNvCxnSpPr>
              <a:cxnSpLocks/>
            </p:cNvCxnSpPr>
            <p:nvPr/>
          </p:nvCxnSpPr>
          <p:spPr>
            <a:xfrm>
              <a:off x="7284134" y="6279531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Arrow Connector 322">
              <a:extLst>
                <a:ext uri="{FF2B5EF4-FFF2-40B4-BE49-F238E27FC236}">
                  <a16:creationId xmlns:a16="http://schemas.microsoft.com/office/drawing/2014/main" id="{898C1D73-F1FF-5042-99BA-6931B66E58C4}"/>
                </a:ext>
              </a:extLst>
            </p:cNvPr>
            <p:cNvCxnSpPr>
              <a:cxnSpLocks/>
            </p:cNvCxnSpPr>
            <p:nvPr/>
          </p:nvCxnSpPr>
          <p:spPr>
            <a:xfrm>
              <a:off x="7342712" y="6440560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>
              <a:extLst>
                <a:ext uri="{FF2B5EF4-FFF2-40B4-BE49-F238E27FC236}">
                  <a16:creationId xmlns:a16="http://schemas.microsoft.com/office/drawing/2014/main" id="{2427E0A6-FB39-FB47-84BE-AD214871E664}"/>
                </a:ext>
              </a:extLst>
            </p:cNvPr>
            <p:cNvCxnSpPr>
              <a:cxnSpLocks/>
            </p:cNvCxnSpPr>
            <p:nvPr/>
          </p:nvCxnSpPr>
          <p:spPr>
            <a:xfrm>
              <a:off x="7284134" y="6601587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>
              <a:extLst>
                <a:ext uri="{FF2B5EF4-FFF2-40B4-BE49-F238E27FC236}">
                  <a16:creationId xmlns:a16="http://schemas.microsoft.com/office/drawing/2014/main" id="{7E7EA386-A0D3-2B4D-A0EA-CC2C501E705E}"/>
                </a:ext>
              </a:extLst>
            </p:cNvPr>
            <p:cNvCxnSpPr>
              <a:cxnSpLocks/>
            </p:cNvCxnSpPr>
            <p:nvPr/>
          </p:nvCxnSpPr>
          <p:spPr>
            <a:xfrm>
              <a:off x="7342712" y="6762616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>
              <a:extLst>
                <a:ext uri="{FF2B5EF4-FFF2-40B4-BE49-F238E27FC236}">
                  <a16:creationId xmlns:a16="http://schemas.microsoft.com/office/drawing/2014/main" id="{7EB2F2A0-D5F5-A140-ACA5-71C873F9FB80}"/>
                </a:ext>
              </a:extLst>
            </p:cNvPr>
            <p:cNvCxnSpPr>
              <a:cxnSpLocks/>
            </p:cNvCxnSpPr>
            <p:nvPr/>
          </p:nvCxnSpPr>
          <p:spPr>
            <a:xfrm>
              <a:off x="7284134" y="6923643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126B8538-3994-AE47-AAD6-1DF269BE9B7F}"/>
                </a:ext>
              </a:extLst>
            </p:cNvPr>
            <p:cNvCxnSpPr>
              <a:cxnSpLocks/>
            </p:cNvCxnSpPr>
            <p:nvPr/>
          </p:nvCxnSpPr>
          <p:spPr>
            <a:xfrm>
              <a:off x="7342712" y="7084669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>
              <a:extLst>
                <a:ext uri="{FF2B5EF4-FFF2-40B4-BE49-F238E27FC236}">
                  <a16:creationId xmlns:a16="http://schemas.microsoft.com/office/drawing/2014/main" id="{31AE478A-C925-1A4F-975B-DCE19E9BA3D8}"/>
                </a:ext>
              </a:extLst>
            </p:cNvPr>
            <p:cNvCxnSpPr>
              <a:cxnSpLocks/>
            </p:cNvCxnSpPr>
            <p:nvPr/>
          </p:nvCxnSpPr>
          <p:spPr>
            <a:xfrm>
              <a:off x="7284134" y="7245697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>
              <a:extLst>
                <a:ext uri="{FF2B5EF4-FFF2-40B4-BE49-F238E27FC236}">
                  <a16:creationId xmlns:a16="http://schemas.microsoft.com/office/drawing/2014/main" id="{AC724B9D-F5A3-704A-8671-26A5F26BA12D}"/>
                </a:ext>
              </a:extLst>
            </p:cNvPr>
            <p:cNvCxnSpPr>
              <a:cxnSpLocks/>
            </p:cNvCxnSpPr>
            <p:nvPr/>
          </p:nvCxnSpPr>
          <p:spPr>
            <a:xfrm>
              <a:off x="7342712" y="7406725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>
              <a:extLst>
                <a:ext uri="{FF2B5EF4-FFF2-40B4-BE49-F238E27FC236}">
                  <a16:creationId xmlns:a16="http://schemas.microsoft.com/office/drawing/2014/main" id="{86264CB0-1A29-4D4B-8174-EB78FDCEB963}"/>
                </a:ext>
              </a:extLst>
            </p:cNvPr>
            <p:cNvCxnSpPr>
              <a:cxnSpLocks/>
            </p:cNvCxnSpPr>
            <p:nvPr/>
          </p:nvCxnSpPr>
          <p:spPr>
            <a:xfrm>
              <a:off x="7284134" y="7567753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>
              <a:extLst>
                <a:ext uri="{FF2B5EF4-FFF2-40B4-BE49-F238E27FC236}">
                  <a16:creationId xmlns:a16="http://schemas.microsoft.com/office/drawing/2014/main" id="{03B4BAB5-B8F1-6543-B240-1F4B0AC326C0}"/>
                </a:ext>
              </a:extLst>
            </p:cNvPr>
            <p:cNvCxnSpPr>
              <a:cxnSpLocks/>
            </p:cNvCxnSpPr>
            <p:nvPr/>
          </p:nvCxnSpPr>
          <p:spPr>
            <a:xfrm>
              <a:off x="7342712" y="7728781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>
              <a:extLst>
                <a:ext uri="{FF2B5EF4-FFF2-40B4-BE49-F238E27FC236}">
                  <a16:creationId xmlns:a16="http://schemas.microsoft.com/office/drawing/2014/main" id="{3127D634-87B3-C94A-A694-6AA5E53C8176}"/>
                </a:ext>
              </a:extLst>
            </p:cNvPr>
            <p:cNvCxnSpPr>
              <a:cxnSpLocks/>
            </p:cNvCxnSpPr>
            <p:nvPr/>
          </p:nvCxnSpPr>
          <p:spPr>
            <a:xfrm>
              <a:off x="7284134" y="7889808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>
              <a:extLst>
                <a:ext uri="{FF2B5EF4-FFF2-40B4-BE49-F238E27FC236}">
                  <a16:creationId xmlns:a16="http://schemas.microsoft.com/office/drawing/2014/main" id="{D93F7812-50A0-3A45-A326-AB4BF6E5478C}"/>
                </a:ext>
              </a:extLst>
            </p:cNvPr>
            <p:cNvCxnSpPr>
              <a:cxnSpLocks/>
            </p:cNvCxnSpPr>
            <p:nvPr/>
          </p:nvCxnSpPr>
          <p:spPr>
            <a:xfrm>
              <a:off x="7342712" y="8050836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>
              <a:extLst>
                <a:ext uri="{FF2B5EF4-FFF2-40B4-BE49-F238E27FC236}">
                  <a16:creationId xmlns:a16="http://schemas.microsoft.com/office/drawing/2014/main" id="{90902FAA-CA73-4B4A-A618-FE513D2838D0}"/>
                </a:ext>
              </a:extLst>
            </p:cNvPr>
            <p:cNvCxnSpPr>
              <a:cxnSpLocks/>
            </p:cNvCxnSpPr>
            <p:nvPr/>
          </p:nvCxnSpPr>
          <p:spPr>
            <a:xfrm>
              <a:off x="7284134" y="8211862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>
              <a:extLst>
                <a:ext uri="{FF2B5EF4-FFF2-40B4-BE49-F238E27FC236}">
                  <a16:creationId xmlns:a16="http://schemas.microsoft.com/office/drawing/2014/main" id="{EA026532-111A-1D46-841F-667E014A9767}"/>
                </a:ext>
              </a:extLst>
            </p:cNvPr>
            <p:cNvCxnSpPr>
              <a:cxnSpLocks/>
            </p:cNvCxnSpPr>
            <p:nvPr/>
          </p:nvCxnSpPr>
          <p:spPr>
            <a:xfrm>
              <a:off x="7342712" y="8372889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Arrow Connector 337">
              <a:extLst>
                <a:ext uri="{FF2B5EF4-FFF2-40B4-BE49-F238E27FC236}">
                  <a16:creationId xmlns:a16="http://schemas.microsoft.com/office/drawing/2014/main" id="{3FAA77E8-6192-8C46-ABE4-5A37D5002942}"/>
                </a:ext>
              </a:extLst>
            </p:cNvPr>
            <p:cNvCxnSpPr>
              <a:cxnSpLocks/>
            </p:cNvCxnSpPr>
            <p:nvPr/>
          </p:nvCxnSpPr>
          <p:spPr>
            <a:xfrm>
              <a:off x="7284134" y="8533916"/>
              <a:ext cx="2205797" cy="0"/>
            </a:xfrm>
            <a:prstGeom prst="straightConnector1">
              <a:avLst/>
            </a:prstGeom>
            <a:ln w="19050" cap="rnd">
              <a:solidFill>
                <a:schemeClr val="tx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FD27C89-B45F-2843-8FDF-B4E3D69814CA}"/>
              </a:ext>
            </a:extLst>
          </p:cNvPr>
          <p:cNvGrpSpPr/>
          <p:nvPr/>
        </p:nvGrpSpPr>
        <p:grpSpPr>
          <a:xfrm>
            <a:off x="3634868" y="4397746"/>
            <a:ext cx="737853" cy="737853"/>
            <a:chOff x="3644658" y="4388849"/>
            <a:chExt cx="931334" cy="931334"/>
          </a:xfrm>
        </p:grpSpPr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3355CA6D-3447-6248-B4F8-62185B0FDBCA}"/>
                </a:ext>
              </a:extLst>
            </p:cNvPr>
            <p:cNvSpPr/>
            <p:nvPr/>
          </p:nvSpPr>
          <p:spPr>
            <a:xfrm>
              <a:off x="3644658" y="4388849"/>
              <a:ext cx="931334" cy="93133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B3622782-E10B-1C43-A45D-AA5CA5B92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790164" y="4614153"/>
              <a:ext cx="632733" cy="434830"/>
            </a:xfrm>
            <a:prstGeom prst="rect">
              <a:avLst/>
            </a:prstGeom>
          </p:spPr>
        </p:pic>
      </p:grpSp>
      <p:sp>
        <p:nvSpPr>
          <p:cNvPr id="339" name="TextBox 338">
            <a:extLst>
              <a:ext uri="{FF2B5EF4-FFF2-40B4-BE49-F238E27FC236}">
                <a16:creationId xmlns:a16="http://schemas.microsoft.com/office/drawing/2014/main" id="{492871E6-D415-484E-BA1D-EBD8AA6186B2}"/>
              </a:ext>
            </a:extLst>
          </p:cNvPr>
          <p:cNvSpPr txBox="1"/>
          <p:nvPr/>
        </p:nvSpPr>
        <p:spPr>
          <a:xfrm>
            <a:off x="1088221" y="4784055"/>
            <a:ext cx="1794262" cy="336764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TRANSAKTIONEN PRO SEKUNDE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8F43C35D-1A07-234A-8164-38A9C1386995}"/>
              </a:ext>
            </a:extLst>
          </p:cNvPr>
          <p:cNvSpPr txBox="1"/>
          <p:nvPr/>
        </p:nvSpPr>
        <p:spPr>
          <a:xfrm>
            <a:off x="4703616" y="4264705"/>
            <a:ext cx="1306175" cy="336764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15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CD768DF2-1331-6F40-9358-A6F7CA0CB109}"/>
              </a:ext>
            </a:extLst>
          </p:cNvPr>
          <p:cNvSpPr txBox="1"/>
          <p:nvPr/>
        </p:nvSpPr>
        <p:spPr>
          <a:xfrm>
            <a:off x="4459572" y="4784055"/>
            <a:ext cx="1794262" cy="336764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TRANSAKTIONEN PRO SEKUNDE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76F74EA-A9C0-E949-8BBD-48DA25E13253}"/>
              </a:ext>
            </a:extLst>
          </p:cNvPr>
          <p:cNvGrpSpPr/>
          <p:nvPr/>
        </p:nvGrpSpPr>
        <p:grpSpPr>
          <a:xfrm>
            <a:off x="-2" y="5812377"/>
            <a:ext cx="3429001" cy="322147"/>
            <a:chOff x="-381442" y="5974214"/>
            <a:chExt cx="3461633" cy="325213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6194DF9-8986-FD49-8A1A-40F5B8C78A84}"/>
                </a:ext>
              </a:extLst>
            </p:cNvPr>
            <p:cNvGrpSpPr/>
            <p:nvPr/>
          </p:nvGrpSpPr>
          <p:grpSpPr>
            <a:xfrm>
              <a:off x="300320" y="6012323"/>
              <a:ext cx="2779871" cy="287104"/>
              <a:chOff x="-7348" y="5960507"/>
              <a:chExt cx="3153938" cy="325737"/>
            </a:xfrm>
            <a:grpFill/>
          </p:grpSpPr>
          <p:pic>
            <p:nvPicPr>
              <p:cNvPr id="58" name="Graphic 57">
                <a:extLst>
                  <a:ext uri="{FF2B5EF4-FFF2-40B4-BE49-F238E27FC236}">
                    <a16:creationId xmlns:a16="http://schemas.microsoft.com/office/drawing/2014/main" id="{086623C7-D522-A34F-80A7-B58A527E8C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 t="2859"/>
              <a:stretch/>
            </p:blipFill>
            <p:spPr>
              <a:xfrm rot="5400000">
                <a:off x="2190731" y="5330385"/>
                <a:ext cx="325737" cy="1585981"/>
              </a:xfrm>
              <a:prstGeom prst="rect">
                <a:avLst/>
              </a:prstGeom>
            </p:spPr>
          </p:pic>
          <p:pic>
            <p:nvPicPr>
              <p:cNvPr id="342" name="Graphic 341">
                <a:extLst>
                  <a:ext uri="{FF2B5EF4-FFF2-40B4-BE49-F238E27FC236}">
                    <a16:creationId xmlns:a16="http://schemas.microsoft.com/office/drawing/2014/main" id="{8423FF76-D9F1-CD47-B212-97EF880737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 rot="5400000">
                <a:off x="646112" y="5307047"/>
                <a:ext cx="325737" cy="1632657"/>
              </a:xfrm>
              <a:prstGeom prst="rect">
                <a:avLst/>
              </a:prstGeom>
            </p:spPr>
          </p:pic>
        </p:grpSp>
        <p:pic>
          <p:nvPicPr>
            <p:cNvPr id="348" name="Graphic 347">
              <a:extLst>
                <a:ext uri="{FF2B5EF4-FFF2-40B4-BE49-F238E27FC236}">
                  <a16:creationId xmlns:a16="http://schemas.microsoft.com/office/drawing/2014/main" id="{12789BD9-417B-844D-B20E-7300087851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 b="17544"/>
            <a:stretch/>
          </p:blipFill>
          <p:spPr>
            <a:xfrm rot="5400000">
              <a:off x="68286" y="5524486"/>
              <a:ext cx="287104" cy="1186559"/>
            </a:xfrm>
            <a:prstGeom prst="rect">
              <a:avLst/>
            </a:prstGeom>
          </p:spPr>
        </p:pic>
      </p:grpSp>
      <p:sp>
        <p:nvSpPr>
          <p:cNvPr id="350" name="TextBox 349">
            <a:extLst>
              <a:ext uri="{FF2B5EF4-FFF2-40B4-BE49-F238E27FC236}">
                <a16:creationId xmlns:a16="http://schemas.microsoft.com/office/drawing/2014/main" id="{DA1A756B-DA9C-AD47-BFA3-DA0E8DA4585F}"/>
              </a:ext>
            </a:extLst>
          </p:cNvPr>
          <p:cNvSpPr txBox="1"/>
          <p:nvPr/>
        </p:nvSpPr>
        <p:spPr>
          <a:xfrm>
            <a:off x="3378313" y="5663971"/>
            <a:ext cx="875182" cy="549006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r"/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0 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157BB175-1D24-754C-9851-B15DD65EAD42}"/>
              </a:ext>
            </a:extLst>
          </p:cNvPr>
          <p:cNvSpPr txBox="1"/>
          <p:nvPr/>
        </p:nvSpPr>
        <p:spPr>
          <a:xfrm>
            <a:off x="4211741" y="5970340"/>
            <a:ext cx="883535" cy="171628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SCHRITTE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80479E77-6B21-394D-93A7-489ECA3FB651}"/>
              </a:ext>
            </a:extLst>
          </p:cNvPr>
          <p:cNvSpPr txBox="1"/>
          <p:nvPr/>
        </p:nvSpPr>
        <p:spPr>
          <a:xfrm>
            <a:off x="5004028" y="5892358"/>
            <a:ext cx="1749823" cy="338665"/>
          </a:xfrm>
          <a:prstGeom prst="rect">
            <a:avLst/>
          </a:prstGeom>
          <a:noFill/>
        </p:spPr>
        <p:txBody>
          <a:bodyPr wrap="square" lIns="0" tIns="0" rtlCol="0" anchor="b">
            <a:no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  <a:latin typeface="Gotham HTF Black" pitchFamily="2" charset="77"/>
              </a:rPr>
              <a:t>SOFORT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10BF6C0-E9FE-2F4C-B19F-F7AB8970A5CC}"/>
              </a:ext>
            </a:extLst>
          </p:cNvPr>
          <p:cNvSpPr txBox="1"/>
          <p:nvPr/>
        </p:nvSpPr>
        <p:spPr>
          <a:xfrm>
            <a:off x="-153909" y="6957538"/>
            <a:ext cx="0" cy="0"/>
          </a:xfrm>
          <a:prstGeom prst="rect">
            <a:avLst/>
          </a:prstGeom>
          <a:noFill/>
        </p:spPr>
        <p:txBody>
          <a:bodyPr wrap="none" lIns="0" rtlCol="0" anchor="b">
            <a:noAutofit/>
          </a:bodyPr>
          <a:lstStyle/>
          <a:p>
            <a:pPr algn="l"/>
            <a:endParaRPr lang="en-US" sz="2400" b="1" dirty="0">
              <a:solidFill>
                <a:schemeClr val="tx2"/>
              </a:solidFill>
              <a:latin typeface="Gotham HTF Book" pitchFamily="2" charset="77"/>
            </a:endParaRPr>
          </a:p>
        </p:txBody>
      </p:sp>
      <p:pic>
        <p:nvPicPr>
          <p:cNvPr id="63" name="Picture 62" descr="A picture containing person, shirt&#10;&#10;Description automatically generated">
            <a:extLst>
              <a:ext uri="{FF2B5EF4-FFF2-40B4-BE49-F238E27FC236}">
                <a16:creationId xmlns:a16="http://schemas.microsoft.com/office/drawing/2014/main" id="{399FC8AE-BA5C-CC4B-98F8-BC300DBA3345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t="20535" b="23627"/>
          <a:stretch/>
        </p:blipFill>
        <p:spPr>
          <a:xfrm>
            <a:off x="5004029" y="6601653"/>
            <a:ext cx="1863024" cy="1021705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F5ACFD06-C20E-8744-AE05-9AA223F4D0CE}"/>
              </a:ext>
            </a:extLst>
          </p:cNvPr>
          <p:cNvSpPr/>
          <p:nvPr/>
        </p:nvSpPr>
        <p:spPr>
          <a:xfrm>
            <a:off x="-7348" y="6361073"/>
            <a:ext cx="6872691" cy="255917"/>
          </a:xfrm>
          <a:prstGeom prst="rect">
            <a:avLst/>
          </a:prstGeom>
          <a:solidFill>
            <a:schemeClr val="accent4">
              <a:lumMod val="10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39AFD49-B3C5-2F48-9993-28182E850B6D}"/>
              </a:ext>
            </a:extLst>
          </p:cNvPr>
          <p:cNvSpPr txBox="1"/>
          <p:nvPr/>
        </p:nvSpPr>
        <p:spPr>
          <a:xfrm>
            <a:off x="2171691" y="6343792"/>
            <a:ext cx="2479296" cy="248379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Gotham HTF" pitchFamily="2" charset="77"/>
              </a:rPr>
              <a:t>MOBILGERÄT</a:t>
            </a:r>
          </a:p>
        </p:txBody>
      </p:sp>
      <p:pic>
        <p:nvPicPr>
          <p:cNvPr id="65" name="Picture 6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2A70F055-2372-5846-BA9F-3F62FCEBC253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b="64943"/>
          <a:stretch/>
        </p:blipFill>
        <p:spPr>
          <a:xfrm>
            <a:off x="227497" y="6632353"/>
            <a:ext cx="795766" cy="991005"/>
          </a:xfrm>
          <a:prstGeom prst="rect">
            <a:avLst/>
          </a:prstGeom>
        </p:spPr>
      </p:pic>
      <p:sp>
        <p:nvSpPr>
          <p:cNvPr id="343" name="TextBox 342">
            <a:extLst>
              <a:ext uri="{FF2B5EF4-FFF2-40B4-BE49-F238E27FC236}">
                <a16:creationId xmlns:a16="http://schemas.microsoft.com/office/drawing/2014/main" id="{4E2A278B-20A7-0241-BF86-982F1ED76CDF}"/>
              </a:ext>
            </a:extLst>
          </p:cNvPr>
          <p:cNvSpPr txBox="1"/>
          <p:nvPr/>
        </p:nvSpPr>
        <p:spPr>
          <a:xfrm>
            <a:off x="201326" y="5663971"/>
            <a:ext cx="875182" cy="549006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r"/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20 </a:t>
            </a:r>
          </a:p>
        </p:txBody>
      </p:sp>
      <p:sp>
        <p:nvSpPr>
          <p:cNvPr id="344" name="TextBox 343">
            <a:extLst>
              <a:ext uri="{FF2B5EF4-FFF2-40B4-BE49-F238E27FC236}">
                <a16:creationId xmlns:a16="http://schemas.microsoft.com/office/drawing/2014/main" id="{EA342285-41E7-404F-AC85-5482B72168E8}"/>
              </a:ext>
            </a:extLst>
          </p:cNvPr>
          <p:cNvSpPr txBox="1"/>
          <p:nvPr/>
        </p:nvSpPr>
        <p:spPr>
          <a:xfrm>
            <a:off x="1034754" y="5970340"/>
            <a:ext cx="970991" cy="178701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SCHRITTE</a:t>
            </a: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0493539E-30EF-8B4E-AB78-C82E5D437666}"/>
              </a:ext>
            </a:extLst>
          </p:cNvPr>
          <p:cNvSpPr txBox="1"/>
          <p:nvPr/>
        </p:nvSpPr>
        <p:spPr>
          <a:xfrm>
            <a:off x="1456057" y="5663971"/>
            <a:ext cx="875182" cy="549006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r"/>
            <a:r>
              <a:rPr lang="en-US" sz="3600" b="1" dirty="0">
                <a:solidFill>
                  <a:schemeClr val="tx2"/>
                </a:solidFill>
                <a:latin typeface="Gotham HTF Black" pitchFamily="2" charset="77"/>
              </a:rPr>
              <a:t>1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D82ACAB2-C23B-894A-96B1-C6978EA9D632}"/>
              </a:ext>
            </a:extLst>
          </p:cNvPr>
          <p:cNvSpPr txBox="1"/>
          <p:nvPr/>
        </p:nvSpPr>
        <p:spPr>
          <a:xfrm>
            <a:off x="2289486" y="5970340"/>
            <a:ext cx="755908" cy="164184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STUNDE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7D581402-B993-C945-8715-7470C7C3860B}"/>
              </a:ext>
            </a:extLst>
          </p:cNvPr>
          <p:cNvSpPr txBox="1"/>
          <p:nvPr/>
        </p:nvSpPr>
        <p:spPr>
          <a:xfrm>
            <a:off x="1057889" y="6706245"/>
            <a:ext cx="2017556" cy="567322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1100" dirty="0">
                <a:solidFill>
                  <a:schemeClr val="tx2"/>
                </a:solidFill>
                <a:latin typeface="Gotham HTF Book" pitchFamily="2" charset="77"/>
              </a:rPr>
              <a:t>VERTRAUEN VON DRITTANBIETERN ERFORDERLICH, UM AUF DEM MOBILGERÄT ZU LAUFEN</a:t>
            </a:r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4CBE61C2-7EEC-0A4A-97A8-85DD75283297}"/>
              </a:ext>
            </a:extLst>
          </p:cNvPr>
          <p:cNvSpPr txBox="1"/>
          <p:nvPr/>
        </p:nvSpPr>
        <p:spPr>
          <a:xfrm>
            <a:off x="3605716" y="6850272"/>
            <a:ext cx="2017556" cy="567322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DAS GESAMTE SYSTEM PASST IN DEINE HOSENTASCHE</a:t>
            </a:r>
          </a:p>
        </p:txBody>
      </p:sp>
      <p:pic>
        <p:nvPicPr>
          <p:cNvPr id="68" name="Graphic 67">
            <a:extLst>
              <a:ext uri="{FF2B5EF4-FFF2-40B4-BE49-F238E27FC236}">
                <a16:creationId xmlns:a16="http://schemas.microsoft.com/office/drawing/2014/main" id="{474D1ACE-1B2F-6A45-8AFF-DD3A2579BD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029506" y="7776247"/>
            <a:ext cx="1599937" cy="1321687"/>
          </a:xfrm>
          <a:prstGeom prst="rect">
            <a:avLst/>
          </a:prstGeom>
        </p:spPr>
      </p:pic>
      <p:pic>
        <p:nvPicPr>
          <p:cNvPr id="70" name="Graphic 69">
            <a:extLst>
              <a:ext uri="{FF2B5EF4-FFF2-40B4-BE49-F238E27FC236}">
                <a16:creationId xmlns:a16="http://schemas.microsoft.com/office/drawing/2014/main" id="{54BB929E-91EC-EA46-BEA4-E836E215C98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915871" y="7869423"/>
            <a:ext cx="2504419" cy="1222395"/>
          </a:xfrm>
          <a:prstGeom prst="rect">
            <a:avLst/>
          </a:prstGeom>
        </p:spPr>
      </p:pic>
      <p:sp>
        <p:nvSpPr>
          <p:cNvPr id="294" name="Rectangle 293">
            <a:extLst>
              <a:ext uri="{FF2B5EF4-FFF2-40B4-BE49-F238E27FC236}">
                <a16:creationId xmlns:a16="http://schemas.microsoft.com/office/drawing/2014/main" id="{614FBEBF-82B2-664B-A357-20CD384A1173}"/>
              </a:ext>
            </a:extLst>
          </p:cNvPr>
          <p:cNvSpPr/>
          <p:nvPr/>
        </p:nvSpPr>
        <p:spPr>
          <a:xfrm>
            <a:off x="0" y="8972182"/>
            <a:ext cx="3436346" cy="206246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88F43554-37F8-4240-B307-C2AAFB4C82CE}"/>
              </a:ext>
            </a:extLst>
          </p:cNvPr>
          <p:cNvSpPr/>
          <p:nvPr/>
        </p:nvSpPr>
        <p:spPr>
          <a:xfrm>
            <a:off x="3436345" y="8972182"/>
            <a:ext cx="3436346" cy="20624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09726C9C-3B04-D145-8497-0D146BB983E6}"/>
              </a:ext>
            </a:extLst>
          </p:cNvPr>
          <p:cNvSpPr/>
          <p:nvPr/>
        </p:nvSpPr>
        <p:spPr>
          <a:xfrm>
            <a:off x="-7348" y="7623359"/>
            <a:ext cx="6872691" cy="255917"/>
          </a:xfrm>
          <a:prstGeom prst="rect">
            <a:avLst/>
          </a:prstGeom>
          <a:solidFill>
            <a:schemeClr val="accent4">
              <a:lumMod val="10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5229686B-B853-F046-B703-1FF3ECA0EA0C}"/>
              </a:ext>
            </a:extLst>
          </p:cNvPr>
          <p:cNvSpPr txBox="1"/>
          <p:nvPr/>
        </p:nvSpPr>
        <p:spPr>
          <a:xfrm>
            <a:off x="2171691" y="7606078"/>
            <a:ext cx="2479296" cy="248379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Gotham HTF" pitchFamily="2" charset="77"/>
              </a:rPr>
              <a:t>MINING</a:t>
            </a:r>
          </a:p>
        </p:txBody>
      </p:sp>
      <p:pic>
        <p:nvPicPr>
          <p:cNvPr id="72" name="Picture 71" descr="A screen shot of a computer&#10;&#10;Description automatically generated">
            <a:extLst>
              <a:ext uri="{FF2B5EF4-FFF2-40B4-BE49-F238E27FC236}">
                <a16:creationId xmlns:a16="http://schemas.microsoft.com/office/drawing/2014/main" id="{900ADF03-2813-7C4B-8B8F-DA3877224C6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168657" y="8181694"/>
            <a:ext cx="1220278" cy="415917"/>
          </a:xfrm>
          <a:prstGeom prst="rect">
            <a:avLst/>
          </a:prstGeom>
        </p:spPr>
      </p:pic>
      <p:sp>
        <p:nvSpPr>
          <p:cNvPr id="359" name="TextBox 358">
            <a:extLst>
              <a:ext uri="{FF2B5EF4-FFF2-40B4-BE49-F238E27FC236}">
                <a16:creationId xmlns:a16="http://schemas.microsoft.com/office/drawing/2014/main" id="{FEA7A431-59EC-7B49-9076-886600BE61AB}"/>
              </a:ext>
            </a:extLst>
          </p:cNvPr>
          <p:cNvSpPr txBox="1"/>
          <p:nvPr/>
        </p:nvSpPr>
        <p:spPr>
          <a:xfrm>
            <a:off x="166595" y="8118566"/>
            <a:ext cx="2017556" cy="567322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NUR MIT SPEZIELLER AUSRÜSTUNG</a:t>
            </a:r>
            <a:b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</a:br>
            <a:r>
              <a:rPr lang="en-US" sz="1000" dirty="0">
                <a:solidFill>
                  <a:schemeClr val="tx2"/>
                </a:solidFill>
                <a:latin typeface="Gotham HTF Book" pitchFamily="2" charset="77"/>
              </a:rPr>
              <a:t>(HAUPTSÄCHLICH IN RECHENZENTREN)</a:t>
            </a:r>
            <a:endParaRPr lang="en-US" sz="1200" dirty="0">
              <a:solidFill>
                <a:schemeClr val="tx2"/>
              </a:solidFill>
              <a:latin typeface="Gotham HTF Book" pitchFamily="2" charset="77"/>
            </a:endParaRP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B84A976E-F545-3D4E-AE38-5935FD33AA03}"/>
              </a:ext>
            </a:extLst>
          </p:cNvPr>
          <p:cNvSpPr txBox="1"/>
          <p:nvPr/>
        </p:nvSpPr>
        <p:spPr>
          <a:xfrm>
            <a:off x="4736295" y="8117249"/>
            <a:ext cx="2017556" cy="567322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  <a:latin typeface="Gotham HTF Book" pitchFamily="2" charset="77"/>
              </a:rPr>
              <a:t>AUF GEWÖHNLICHEN COMPUTERN</a:t>
            </a:r>
          </a:p>
          <a:p>
            <a:pPr algn="ctr"/>
            <a:r>
              <a:rPr lang="en-US" sz="1000" dirty="0">
                <a:solidFill>
                  <a:schemeClr val="tx2"/>
                </a:solidFill>
                <a:latin typeface="Gotham HTF Book" pitchFamily="2" charset="77"/>
              </a:rPr>
              <a:t>(FÜR JEDEN MÖGLICH)</a:t>
            </a:r>
            <a:endParaRPr lang="en-US" sz="1200" dirty="0">
              <a:solidFill>
                <a:schemeClr val="tx2"/>
              </a:solidFill>
              <a:latin typeface="Gotham HTF Book" pitchFamily="2" charset="77"/>
            </a:endParaRPr>
          </a:p>
        </p:txBody>
      </p:sp>
      <p:pic>
        <p:nvPicPr>
          <p:cNvPr id="77" name="Picture 76" descr="A screenshot of a computer&#10;&#10;Description automatically generated">
            <a:extLst>
              <a:ext uri="{FF2B5EF4-FFF2-40B4-BE49-F238E27FC236}">
                <a16:creationId xmlns:a16="http://schemas.microsoft.com/office/drawing/2014/main" id="{34142B87-3CF0-564E-B11D-76981E96904C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521976" y="8181694"/>
            <a:ext cx="1129011" cy="439240"/>
          </a:xfrm>
          <a:prstGeom prst="rect">
            <a:avLst/>
          </a:prstGeom>
        </p:spPr>
      </p:pic>
      <p:sp>
        <p:nvSpPr>
          <p:cNvPr id="361" name="TextBox 360">
            <a:extLst>
              <a:ext uri="{FF2B5EF4-FFF2-40B4-BE49-F238E27FC236}">
                <a16:creationId xmlns:a16="http://schemas.microsoft.com/office/drawing/2014/main" id="{20D5A678-FD4D-CE4F-8BD6-04BD0E024850}"/>
              </a:ext>
            </a:extLst>
          </p:cNvPr>
          <p:cNvSpPr txBox="1"/>
          <p:nvPr/>
        </p:nvSpPr>
        <p:spPr>
          <a:xfrm>
            <a:off x="1452789" y="134514"/>
            <a:ext cx="4078216" cy="938137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Gotham HTF" pitchFamily="2" charset="77"/>
              </a:rPr>
              <a:t>DU BENUTZT KEIN SMARTPHONE MEHR AUS DEM JAHR 2009, WARUM EINE VERALTETE BLOCKCHAIN NUTZEN?</a:t>
            </a: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CACA13BC-58C6-964B-9FA3-22B6B60FD41E}"/>
              </a:ext>
            </a:extLst>
          </p:cNvPr>
          <p:cNvSpPr txBox="1"/>
          <p:nvPr/>
        </p:nvSpPr>
        <p:spPr>
          <a:xfrm>
            <a:off x="4486244" y="9017440"/>
            <a:ext cx="2372137" cy="111089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 algn="r"/>
            <a:r>
              <a:rPr lang="en-US" sz="700" dirty="0">
                <a:solidFill>
                  <a:schemeClr val="bg2">
                    <a:lumMod val="95000"/>
                  </a:schemeClr>
                </a:solidFill>
                <a:latin typeface="Gotham HTF Book" pitchFamily="2" charset="77"/>
              </a:rPr>
              <a:t>V05, Feb 2021 </a:t>
            </a:r>
            <a:r>
              <a:rPr lang="en-US" sz="600" dirty="0">
                <a:solidFill>
                  <a:schemeClr val="bg2">
                    <a:lumMod val="95000"/>
                  </a:schemeClr>
                </a:solidFill>
                <a:latin typeface="Gotham HTF Book" pitchFamily="2" charset="77"/>
              </a:rPr>
              <a:t>/ </a:t>
            </a:r>
            <a:r>
              <a:rPr lang="en-US" sz="700" dirty="0">
                <a:solidFill>
                  <a:schemeClr val="bg2">
                    <a:lumMod val="95000"/>
                  </a:schemeClr>
                </a:solidFill>
                <a:latin typeface="Gotham HTF Book" pitchFamily="2" charset="77"/>
              </a:rPr>
              <a:t>Epicenter.epic.tech/deutsch </a:t>
            </a:r>
            <a:endParaRPr lang="en-US" sz="600" dirty="0">
              <a:solidFill>
                <a:schemeClr val="bg2">
                  <a:lumMod val="95000"/>
                </a:schemeClr>
              </a:solidFill>
              <a:latin typeface="Gotham HTF Book" pitchFamily="2" charset="77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8017588-207D-E74A-A3EC-2D17A20A9C40}"/>
              </a:ext>
            </a:extLst>
          </p:cNvPr>
          <p:cNvGrpSpPr/>
          <p:nvPr/>
        </p:nvGrpSpPr>
        <p:grpSpPr>
          <a:xfrm>
            <a:off x="105746" y="55737"/>
            <a:ext cx="1480308" cy="1030294"/>
            <a:chOff x="166595" y="99721"/>
            <a:chExt cx="1316809" cy="916499"/>
          </a:xfrm>
        </p:grpSpPr>
        <p:pic>
          <p:nvPicPr>
            <p:cNvPr id="9" name="Picture 8" descr="A picture containing monitor, microwave, sitting, computer&#10;&#10;Description automatically generated">
              <a:extLst>
                <a:ext uri="{FF2B5EF4-FFF2-40B4-BE49-F238E27FC236}">
                  <a16:creationId xmlns:a16="http://schemas.microsoft.com/office/drawing/2014/main" id="{7925B647-2D62-964A-B7EB-0B0C506F0B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166595" y="99721"/>
              <a:ext cx="1316809" cy="916499"/>
            </a:xfrm>
            <a:prstGeom prst="rect">
              <a:avLst/>
            </a:prstGeom>
          </p:spPr>
        </p:pic>
        <p:pic>
          <p:nvPicPr>
            <p:cNvPr id="5" name="Picture 4" descr="A picture containing drawing, tableware, plate, cup&#10;&#10;Description automatically generated">
              <a:extLst>
                <a:ext uri="{FF2B5EF4-FFF2-40B4-BE49-F238E27FC236}">
                  <a16:creationId xmlns:a16="http://schemas.microsoft.com/office/drawing/2014/main" id="{C8C75857-687F-EB46-AF24-9C2D0B33D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651077" y="460048"/>
              <a:ext cx="496069" cy="154265"/>
            </a:xfrm>
            <a:prstGeom prst="rect">
              <a:avLst/>
            </a:prstGeom>
          </p:spPr>
        </p:pic>
      </p:grpSp>
      <p:pic>
        <p:nvPicPr>
          <p:cNvPr id="1329" name="Graphic 1328">
            <a:extLst>
              <a:ext uri="{FF2B5EF4-FFF2-40B4-BE49-F238E27FC236}">
                <a16:creationId xmlns:a16="http://schemas.microsoft.com/office/drawing/2014/main" id="{F0F87385-17F3-8448-AFA0-990EFCB9E02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28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94348" y="2240822"/>
            <a:ext cx="72866" cy="100421"/>
          </a:xfrm>
          <a:prstGeom prst="rect">
            <a:avLst/>
          </a:prstGeom>
        </p:spPr>
      </p:pic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3553DF3-2DB4-1349-9A3B-9FD95B840AC2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 rot="793575">
            <a:off x="5922585" y="431518"/>
            <a:ext cx="428732" cy="17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10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pic Cash">
      <a:dk1>
        <a:srgbClr val="8A8B8A"/>
      </a:dk1>
      <a:lt1>
        <a:srgbClr val="C89E60"/>
      </a:lt1>
      <a:dk2>
        <a:srgbClr val="282827"/>
      </a:dk2>
      <a:lt2>
        <a:srgbClr val="FFFFFF"/>
      </a:lt2>
      <a:accent1>
        <a:srgbClr val="E0C7A5"/>
      </a:accent1>
      <a:accent2>
        <a:srgbClr val="C89E60"/>
      </a:accent2>
      <a:accent3>
        <a:srgbClr val="957343"/>
      </a:accent3>
      <a:accent4>
        <a:srgbClr val="E3E5E3"/>
      </a:accent4>
      <a:accent5>
        <a:srgbClr val="EFEFEE"/>
      </a:accent5>
      <a:accent6>
        <a:srgbClr val="28568A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2225" cap="rnd">
          <a:solidFill>
            <a:schemeClr val="tx1"/>
          </a:solidFill>
          <a:prstDash val="sysDot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b="1" dirty="0" smtClean="0">
            <a:solidFill>
              <a:schemeClr val="tx2"/>
            </a:solidFill>
            <a:latin typeface="Gotham HTF Book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96</Words>
  <Application>Microsoft Office PowerPoint</Application>
  <PresentationFormat>Letter (8,5x11 Zoll)</PresentationFormat>
  <Paragraphs>31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7" baseType="lpstr">
      <vt:lpstr>Gotham HTF Book</vt:lpstr>
      <vt:lpstr>Gotham HTF</vt:lpstr>
      <vt:lpstr>Gotham HTF Black</vt:lpstr>
      <vt:lpstr>Calibri</vt:lpstr>
      <vt:lpstr>Arial</vt:lpstr>
      <vt:lpstr>Office Theme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Bonnie Taylor</dc:creator>
  <cp:lastModifiedBy>123</cp:lastModifiedBy>
  <cp:revision>48</cp:revision>
  <cp:lastPrinted>2020-07-19T12:20:33Z</cp:lastPrinted>
  <dcterms:created xsi:type="dcterms:W3CDTF">2020-07-14T13:42:50Z</dcterms:created>
  <dcterms:modified xsi:type="dcterms:W3CDTF">2021-03-15T09:23:14Z</dcterms:modified>
</cp:coreProperties>
</file>

<file path=docProps/thumbnail.jpeg>
</file>